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8" r:id="rId4"/>
    <p:sldId id="284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7" r:id="rId24"/>
    <p:sldId id="278" r:id="rId25"/>
    <p:sldId id="281" r:id="rId26"/>
    <p:sldId id="282" r:id="rId27"/>
    <p:sldId id="287" r:id="rId28"/>
    <p:sldId id="285" r:id="rId29"/>
    <p:sldId id="283" r:id="rId30"/>
    <p:sldId id="290" r:id="rId31"/>
    <p:sldId id="289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206084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Кинематика поступательного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вращательного движения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А.П.Зубарев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914400"/>
            <a:ext cx="9029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766888"/>
            <a:ext cx="9039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6032" y="44624"/>
            <a:ext cx="9150926" cy="701551"/>
            <a:chOff x="-6032" y="44624"/>
            <a:chExt cx="9150926" cy="701551"/>
          </a:xfrm>
        </p:grpSpPr>
        <p:grpSp>
          <p:nvGrpSpPr>
            <p:cNvPr id="11" name="Группа 18"/>
            <p:cNvGrpSpPr>
              <a:grpSpLocks/>
            </p:cNvGrpSpPr>
            <p:nvPr/>
          </p:nvGrpSpPr>
          <p:grpSpPr bwMode="auto">
            <a:xfrm>
              <a:off x="-6032" y="620690"/>
              <a:ext cx="9150926" cy="125485"/>
              <a:chOff x="-42269" y="605245"/>
              <a:chExt cx="9150120" cy="125563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-42269" y="730808"/>
                <a:ext cx="9143195" cy="0"/>
              </a:xfrm>
              <a:prstGeom prst="line">
                <a:avLst/>
              </a:prstGeom>
              <a:ln w="25400">
                <a:solidFill>
                  <a:srgbClr val="E77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2160463" y="605245"/>
                <a:ext cx="6947388" cy="0"/>
              </a:xfrm>
              <a:prstGeom prst="line">
                <a:avLst/>
              </a:prstGeom>
              <a:ln w="38100">
                <a:solidFill>
                  <a:srgbClr val="0098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2" descr="D:\YandexDisk\Работа в СамГУПС\ПРИЕМНАЯ КОМИССИЯ\Профориентация\Брендбук\Логотип на прозрачном фоне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44624"/>
              <a:ext cx="2231232" cy="573884"/>
            </a:xfrm>
            <a:prstGeom prst="rect">
              <a:avLst/>
            </a:prstGeom>
            <a:noFill/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52388"/>
            <a:ext cx="91344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066800"/>
            <a:ext cx="9058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814513"/>
            <a:ext cx="8724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31293" cy="349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476672"/>
            <a:ext cx="91249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249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785813"/>
            <a:ext cx="89439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628775"/>
            <a:ext cx="9039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371600"/>
            <a:ext cx="9115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3150"/>
            <a:ext cx="9144000" cy="20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90513"/>
            <a:ext cx="87153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085975"/>
            <a:ext cx="9001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249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219200"/>
            <a:ext cx="9086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124744"/>
            <a:ext cx="8972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3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64488" cy="501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490663"/>
            <a:ext cx="90963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0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66725"/>
            <a:ext cx="90582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051077" cy="38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700808"/>
            <a:ext cx="9134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56240" cy="62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51520" y="206084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Лекция закончена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124744"/>
            <a:ext cx="90201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614363"/>
            <a:ext cx="88773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566738"/>
            <a:ext cx="89535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9582"/>
            <a:ext cx="8120011" cy="658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42988"/>
            <a:ext cx="90678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6327"/>
            <a:ext cx="8345561" cy="658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</Words>
  <Application>Microsoft Office PowerPoint</Application>
  <PresentationFormat>Экран (4:3)</PresentationFormat>
  <Paragraphs>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21</cp:revision>
  <dcterms:created xsi:type="dcterms:W3CDTF">2022-09-02T12:17:09Z</dcterms:created>
  <dcterms:modified xsi:type="dcterms:W3CDTF">2023-01-26T07:33:03Z</dcterms:modified>
</cp:coreProperties>
</file>