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58" r:id="rId4"/>
    <p:sldId id="284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91" r:id="rId21"/>
    <p:sldId id="275" r:id="rId22"/>
    <p:sldId id="276" r:id="rId23"/>
    <p:sldId id="277" r:id="rId24"/>
    <p:sldId id="278" r:id="rId25"/>
    <p:sldId id="281" r:id="rId26"/>
    <p:sldId id="282" r:id="rId27"/>
    <p:sldId id="287" r:id="rId28"/>
    <p:sldId id="285" r:id="rId29"/>
    <p:sldId id="283" r:id="rId30"/>
    <p:sldId id="290" r:id="rId31"/>
    <p:sldId id="289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83568" y="2060848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Кинематика поступательного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вращательного движения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А.П.Зубарев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914400"/>
            <a:ext cx="9029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766888"/>
            <a:ext cx="90392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-6032" y="44624"/>
            <a:ext cx="9150926" cy="701551"/>
            <a:chOff x="-6032" y="44624"/>
            <a:chExt cx="9150926" cy="701551"/>
          </a:xfrm>
        </p:grpSpPr>
        <p:grpSp>
          <p:nvGrpSpPr>
            <p:cNvPr id="11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52388"/>
            <a:ext cx="9134475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1066800"/>
            <a:ext cx="90582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1814513"/>
            <a:ext cx="87249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531293" cy="349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" y="476672"/>
            <a:ext cx="91249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2495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785813"/>
            <a:ext cx="89439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628775"/>
            <a:ext cx="90392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371600"/>
            <a:ext cx="91154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3150"/>
            <a:ext cx="9144000" cy="209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90513"/>
            <a:ext cx="871537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2085975"/>
            <a:ext cx="900112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249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219200"/>
            <a:ext cx="90868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1124744"/>
            <a:ext cx="89725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438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8964488" cy="501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1490663"/>
            <a:ext cx="90963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0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466725"/>
            <a:ext cx="9058275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051077" cy="381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1700808"/>
            <a:ext cx="91344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56240" cy="62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51520" y="2060848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Лекция закончена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1124744"/>
            <a:ext cx="90201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614363"/>
            <a:ext cx="88773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66738"/>
            <a:ext cx="89535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9582"/>
            <a:ext cx="8120011" cy="658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1042988"/>
            <a:ext cx="90678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6327"/>
            <a:ext cx="8345561" cy="658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8</Words>
  <Application>Microsoft Office PowerPoint</Application>
  <PresentationFormat>Экран (4:3)</PresentationFormat>
  <Paragraphs>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21</cp:revision>
  <dcterms:created xsi:type="dcterms:W3CDTF">2022-09-02T12:17:09Z</dcterms:created>
  <dcterms:modified xsi:type="dcterms:W3CDTF">2023-01-26T07:33:03Z</dcterms:modified>
</cp:coreProperties>
</file>