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65" r:id="rId6"/>
    <p:sldId id="264" r:id="rId7"/>
    <p:sldId id="262" r:id="rId8"/>
    <p:sldId id="261" r:id="rId9"/>
    <p:sldId id="260" r:id="rId10"/>
    <p:sldId id="259" r:id="rId11"/>
    <p:sldId id="258" r:id="rId12"/>
    <p:sldId id="257" r:id="rId13"/>
    <p:sldId id="274" r:id="rId14"/>
    <p:sldId id="273" r:id="rId15"/>
    <p:sldId id="272" r:id="rId16"/>
    <p:sldId id="271" r:id="rId17"/>
    <p:sldId id="285" r:id="rId18"/>
    <p:sldId id="280" r:id="rId19"/>
    <p:sldId id="279" r:id="rId20"/>
    <p:sldId id="278" r:id="rId21"/>
    <p:sldId id="277" r:id="rId22"/>
    <p:sldId id="276" r:id="rId23"/>
    <p:sldId id="275" r:id="rId24"/>
    <p:sldId id="286" r:id="rId25"/>
    <p:sldId id="281" r:id="rId26"/>
    <p:sldId id="282" r:id="rId27"/>
    <p:sldId id="284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FD2F-FF94-415F-9377-82540EED9360}" type="datetimeFigureOut">
              <a:rPr lang="ru-RU" smtClean="0"/>
              <a:pPr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E579-5583-4D1F-BD4E-2787C0740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981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162050"/>
            <a:ext cx="86391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595438"/>
            <a:ext cx="87439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2066925"/>
            <a:ext cx="86963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685925"/>
            <a:ext cx="85915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309688"/>
            <a:ext cx="8667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43013"/>
            <a:ext cx="8534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790700"/>
            <a:ext cx="87534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81038"/>
            <a:ext cx="847725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452563"/>
            <a:ext cx="8696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104900"/>
            <a:ext cx="8582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709613"/>
            <a:ext cx="85534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13176"/>
            <a:ext cx="8136904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052513"/>
            <a:ext cx="8648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624013"/>
            <a:ext cx="85915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533525"/>
            <a:ext cx="86106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828675"/>
            <a:ext cx="85534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25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52400"/>
            <a:ext cx="86201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85850"/>
            <a:ext cx="86868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381000"/>
            <a:ext cx="875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477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23900"/>
            <a:ext cx="85725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3"/>
            <a:ext cx="9144000" cy="332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081088"/>
            <a:ext cx="86963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61913"/>
            <a:ext cx="855345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295275"/>
            <a:ext cx="851535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909638"/>
            <a:ext cx="86582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23825"/>
            <a:ext cx="862965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4</cp:revision>
  <dcterms:created xsi:type="dcterms:W3CDTF">2022-09-01T14:27:31Z</dcterms:created>
  <dcterms:modified xsi:type="dcterms:W3CDTF">2023-01-20T08:25:11Z</dcterms:modified>
</cp:coreProperties>
</file>