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8" r:id="rId4"/>
    <p:sldId id="267" r:id="rId5"/>
    <p:sldId id="265" r:id="rId6"/>
    <p:sldId id="264" r:id="rId7"/>
    <p:sldId id="262" r:id="rId8"/>
    <p:sldId id="261" r:id="rId9"/>
    <p:sldId id="260" r:id="rId10"/>
    <p:sldId id="259" r:id="rId11"/>
    <p:sldId id="258" r:id="rId12"/>
    <p:sldId id="257" r:id="rId13"/>
    <p:sldId id="274" r:id="rId14"/>
    <p:sldId id="273" r:id="rId15"/>
    <p:sldId id="272" r:id="rId16"/>
    <p:sldId id="271" r:id="rId17"/>
    <p:sldId id="285" r:id="rId18"/>
    <p:sldId id="280" r:id="rId19"/>
    <p:sldId id="279" r:id="rId20"/>
    <p:sldId id="278" r:id="rId21"/>
    <p:sldId id="277" r:id="rId22"/>
    <p:sldId id="276" r:id="rId23"/>
    <p:sldId id="275" r:id="rId24"/>
    <p:sldId id="286" r:id="rId25"/>
    <p:sldId id="281" r:id="rId26"/>
    <p:sldId id="282" r:id="rId27"/>
    <p:sldId id="284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2FD2F-FF94-415F-9377-82540EED936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E579-5583-4D1F-BD4E-2787C0740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2FD2F-FF94-415F-9377-82540EED936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E579-5583-4D1F-BD4E-2787C0740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2FD2F-FF94-415F-9377-82540EED936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E579-5583-4D1F-BD4E-2787C0740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2FD2F-FF94-415F-9377-82540EED936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E579-5583-4D1F-BD4E-2787C0740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2FD2F-FF94-415F-9377-82540EED936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E579-5583-4D1F-BD4E-2787C0740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2FD2F-FF94-415F-9377-82540EED936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E579-5583-4D1F-BD4E-2787C0740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2FD2F-FF94-415F-9377-82540EED936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E579-5583-4D1F-BD4E-2787C0740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2FD2F-FF94-415F-9377-82540EED936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E579-5583-4D1F-BD4E-2787C0740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2FD2F-FF94-415F-9377-82540EED936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E579-5583-4D1F-BD4E-2787C0740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2FD2F-FF94-415F-9377-82540EED936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E579-5583-4D1F-BD4E-2787C0740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2FD2F-FF94-415F-9377-82540EED936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E579-5583-4D1F-BD4E-2787C0740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2FD2F-FF94-415F-9377-82540EED936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3E579-5583-4D1F-BD4E-2787C0740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798195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1162050"/>
            <a:ext cx="863917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" y="1595438"/>
            <a:ext cx="874395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838" y="2066925"/>
            <a:ext cx="8696325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225" y="1685925"/>
            <a:ext cx="859155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1309688"/>
            <a:ext cx="866775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43013"/>
            <a:ext cx="85344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3" y="1790700"/>
            <a:ext cx="875347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" y="681038"/>
            <a:ext cx="8477250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838" y="1452563"/>
            <a:ext cx="8696325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88" y="1104900"/>
            <a:ext cx="85820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" y="709613"/>
            <a:ext cx="8553450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013176"/>
            <a:ext cx="8136904" cy="81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650" y="1052513"/>
            <a:ext cx="86487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225" y="1624013"/>
            <a:ext cx="859155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1533525"/>
            <a:ext cx="86106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" y="828675"/>
            <a:ext cx="855345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9144000" cy="2561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938" y="152400"/>
            <a:ext cx="862012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85850"/>
            <a:ext cx="868680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3" y="381000"/>
            <a:ext cx="87534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64770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723900"/>
            <a:ext cx="85725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3"/>
            <a:ext cx="9144000" cy="332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838" y="1081088"/>
            <a:ext cx="8696325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" y="61913"/>
            <a:ext cx="8553450" cy="673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" y="295275"/>
            <a:ext cx="8515350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909638"/>
            <a:ext cx="8658225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" y="123825"/>
            <a:ext cx="8629650" cy="661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Office PowerPoint</Application>
  <PresentationFormat>Экран (4:3)</PresentationFormat>
  <Paragraphs>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4</cp:revision>
  <dcterms:created xsi:type="dcterms:W3CDTF">2022-09-01T14:27:31Z</dcterms:created>
  <dcterms:modified xsi:type="dcterms:W3CDTF">2023-01-20T08:25:11Z</dcterms:modified>
</cp:coreProperties>
</file>