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27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5" r:id="rId28"/>
    <p:sldId id="364" r:id="rId29"/>
    <p:sldId id="363" r:id="rId30"/>
    <p:sldId id="367" r:id="rId31"/>
    <p:sldId id="366" r:id="rId32"/>
    <p:sldId id="34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2125" y="2738438"/>
            <a:ext cx="56197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3" y="347663"/>
            <a:ext cx="8105775" cy="61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757238"/>
            <a:ext cx="799147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600075"/>
            <a:ext cx="80010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719138"/>
            <a:ext cx="802957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095375"/>
            <a:ext cx="81438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738" y="138113"/>
            <a:ext cx="8010525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3" y="200025"/>
            <a:ext cx="7953375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1214438"/>
            <a:ext cx="79724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8" y="871538"/>
            <a:ext cx="80486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228600"/>
            <a:ext cx="80867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" y="123825"/>
            <a:ext cx="8134350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8" y="704850"/>
            <a:ext cx="80486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8" y="261938"/>
            <a:ext cx="81248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654" y="88205"/>
            <a:ext cx="7715770" cy="672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09588"/>
            <a:ext cx="807720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" y="476250"/>
            <a:ext cx="798195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" y="385763"/>
            <a:ext cx="8058150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1452563"/>
            <a:ext cx="8029575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" y="638175"/>
            <a:ext cx="8267700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542925"/>
            <a:ext cx="814387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443038"/>
            <a:ext cx="785812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33338"/>
            <a:ext cx="802957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19063"/>
            <a:ext cx="8286750" cy="661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28650"/>
            <a:ext cx="822960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2452688"/>
            <a:ext cx="59817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33388"/>
            <a:ext cx="79248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652463"/>
            <a:ext cx="786765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70" y="1124744"/>
            <a:ext cx="8651510" cy="47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" y="714375"/>
            <a:ext cx="80295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3" y="1724025"/>
            <a:ext cx="81057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638175"/>
            <a:ext cx="7991475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0</Words>
  <Application>Microsoft Office PowerPoint</Application>
  <PresentationFormat>Экран (4:3)</PresentationFormat>
  <Paragraphs>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26</cp:revision>
  <dcterms:created xsi:type="dcterms:W3CDTF">2022-09-02T12:17:09Z</dcterms:created>
  <dcterms:modified xsi:type="dcterms:W3CDTF">2024-12-20T14:41:52Z</dcterms:modified>
</cp:coreProperties>
</file>