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327" r:id="rId2"/>
    <p:sldId id="328" r:id="rId3"/>
    <p:sldId id="329" r:id="rId4"/>
    <p:sldId id="330" r:id="rId5"/>
    <p:sldId id="331" r:id="rId6"/>
    <p:sldId id="332" r:id="rId7"/>
    <p:sldId id="333" r:id="rId8"/>
    <p:sldId id="334" r:id="rId9"/>
    <p:sldId id="345" r:id="rId10"/>
    <p:sldId id="346" r:id="rId11"/>
    <p:sldId id="347" r:id="rId12"/>
    <p:sldId id="348" r:id="rId13"/>
    <p:sldId id="349" r:id="rId14"/>
    <p:sldId id="350" r:id="rId15"/>
    <p:sldId id="351" r:id="rId16"/>
    <p:sldId id="352" r:id="rId17"/>
    <p:sldId id="353" r:id="rId18"/>
    <p:sldId id="354" r:id="rId19"/>
    <p:sldId id="355" r:id="rId20"/>
    <p:sldId id="356" r:id="rId21"/>
    <p:sldId id="357" r:id="rId22"/>
    <p:sldId id="358" r:id="rId23"/>
    <p:sldId id="359" r:id="rId24"/>
    <p:sldId id="360" r:id="rId25"/>
    <p:sldId id="361" r:id="rId26"/>
    <p:sldId id="362" r:id="rId27"/>
    <p:sldId id="365" r:id="rId28"/>
    <p:sldId id="364" r:id="rId29"/>
    <p:sldId id="363" r:id="rId30"/>
    <p:sldId id="367" r:id="rId31"/>
    <p:sldId id="366" r:id="rId32"/>
    <p:sldId id="344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64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A87CA2-0FB7-4A30-AA67-5F865BCF74F7}" type="datetimeFigureOut">
              <a:rPr lang="ru-RU" smtClean="0"/>
              <a:pPr/>
              <a:t>20.12.2024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6BF9F7-955D-47E2-ADDA-73999BD72FA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CC899-C813-46E5-A219-305F967FE3D0}" type="datetimeFigureOut">
              <a:rPr lang="ru-RU" smtClean="0"/>
              <a:pPr/>
              <a:t>20.12.2024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F86D-6A9F-4189-B851-E92B49564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CC899-C813-46E5-A219-305F967FE3D0}" type="datetimeFigureOut">
              <a:rPr lang="ru-RU" smtClean="0"/>
              <a:pPr/>
              <a:t>20.12.2024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F86D-6A9F-4189-B851-E92B49564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CC899-C813-46E5-A219-305F967FE3D0}" type="datetimeFigureOut">
              <a:rPr lang="ru-RU" smtClean="0"/>
              <a:pPr/>
              <a:t>20.12.2024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F86D-6A9F-4189-B851-E92B49564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CC899-C813-46E5-A219-305F967FE3D0}" type="datetimeFigureOut">
              <a:rPr lang="ru-RU" smtClean="0"/>
              <a:pPr/>
              <a:t>20.12.2024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F86D-6A9F-4189-B851-E92B49564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CC899-C813-46E5-A219-305F967FE3D0}" type="datetimeFigureOut">
              <a:rPr lang="ru-RU" smtClean="0"/>
              <a:pPr/>
              <a:t>20.12.2024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F86D-6A9F-4189-B851-E92B49564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CC899-C813-46E5-A219-305F967FE3D0}" type="datetimeFigureOut">
              <a:rPr lang="ru-RU" smtClean="0"/>
              <a:pPr/>
              <a:t>20.12.2024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F86D-6A9F-4189-B851-E92B49564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CC899-C813-46E5-A219-305F967FE3D0}" type="datetimeFigureOut">
              <a:rPr lang="ru-RU" smtClean="0"/>
              <a:pPr/>
              <a:t>20.12.2024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F86D-6A9F-4189-B851-E92B49564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CC899-C813-46E5-A219-305F967FE3D0}" type="datetimeFigureOut">
              <a:rPr lang="ru-RU" smtClean="0"/>
              <a:pPr/>
              <a:t>20.12.2024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F86D-6A9F-4189-B851-E92B49564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CC899-C813-46E5-A219-305F967FE3D0}" type="datetimeFigureOut">
              <a:rPr lang="ru-RU" smtClean="0"/>
              <a:pPr/>
              <a:t>20.12.2024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F86D-6A9F-4189-B851-E92B49564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CC899-C813-46E5-A219-305F967FE3D0}" type="datetimeFigureOut">
              <a:rPr lang="ru-RU" smtClean="0"/>
              <a:pPr/>
              <a:t>20.12.2024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F86D-6A9F-4189-B851-E92B49564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CC899-C813-46E5-A219-305F967FE3D0}" type="datetimeFigureOut">
              <a:rPr lang="ru-RU" smtClean="0"/>
              <a:pPr/>
              <a:t>20.12.2024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F86D-6A9F-4189-B851-E92B49564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ECC899-C813-46E5-A219-305F967FE3D0}" type="datetimeFigureOut">
              <a:rPr lang="ru-RU" smtClean="0"/>
              <a:pPr/>
              <a:t>20.12.2024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05F86D-6A9F-4189-B851-E92B49564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2125" y="2738438"/>
            <a:ext cx="561975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9113" y="347663"/>
            <a:ext cx="8105775" cy="616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6263" y="757238"/>
            <a:ext cx="7991475" cy="534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600075"/>
            <a:ext cx="8001000" cy="56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" y="719138"/>
            <a:ext cx="8029575" cy="541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1095375"/>
            <a:ext cx="8143875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738" y="138113"/>
            <a:ext cx="8010525" cy="658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313" y="200025"/>
            <a:ext cx="7953375" cy="645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" y="1214438"/>
            <a:ext cx="7972425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7688" y="871538"/>
            <a:ext cx="8048625" cy="51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" y="228600"/>
            <a:ext cx="8086725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825" y="123825"/>
            <a:ext cx="8134350" cy="661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7688" y="704850"/>
            <a:ext cx="8048625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9588" y="261938"/>
            <a:ext cx="8124825" cy="633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2654" y="88205"/>
            <a:ext cx="7715770" cy="6725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509588"/>
            <a:ext cx="8077200" cy="583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1025" y="476250"/>
            <a:ext cx="7981950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" y="385763"/>
            <a:ext cx="8058150" cy="608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" y="1452563"/>
            <a:ext cx="8029575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150" y="638175"/>
            <a:ext cx="8267700" cy="558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542925"/>
            <a:ext cx="8143875" cy="577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1443038"/>
            <a:ext cx="7858125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" y="33338"/>
            <a:ext cx="8029575" cy="679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119063"/>
            <a:ext cx="8286750" cy="661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8650"/>
            <a:ext cx="8229600" cy="560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1150" y="2452688"/>
            <a:ext cx="598170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33388"/>
            <a:ext cx="7924800" cy="599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175" y="652463"/>
            <a:ext cx="7867650" cy="555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970" y="1124744"/>
            <a:ext cx="8651510" cy="479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" y="714375"/>
            <a:ext cx="8029575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9113" y="1724025"/>
            <a:ext cx="8105775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6263" y="638175"/>
            <a:ext cx="7991475" cy="558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0</Words>
  <Application>Microsoft Office PowerPoint</Application>
  <PresentationFormat>Экран (4:3)</PresentationFormat>
  <Paragraphs>0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Administrator</dc:creator>
  <cp:lastModifiedBy>Administrator</cp:lastModifiedBy>
  <cp:revision>26</cp:revision>
  <dcterms:created xsi:type="dcterms:W3CDTF">2022-09-02T12:17:09Z</dcterms:created>
  <dcterms:modified xsi:type="dcterms:W3CDTF">2024-12-20T14:41:52Z</dcterms:modified>
</cp:coreProperties>
</file>