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4" r:id="rId2"/>
    <p:sldId id="285" r:id="rId3"/>
    <p:sldId id="286" r:id="rId4"/>
    <p:sldId id="287" r:id="rId5"/>
    <p:sldId id="28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45" r:id="rId27"/>
    <p:sldId id="330" r:id="rId28"/>
    <p:sldId id="331" r:id="rId29"/>
    <p:sldId id="332" r:id="rId30"/>
    <p:sldId id="333" r:id="rId31"/>
    <p:sldId id="34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138363"/>
            <a:ext cx="84772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75"/>
            <a:ext cx="87249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3" y="-27384"/>
            <a:ext cx="89058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857250"/>
            <a:ext cx="8810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16632"/>
            <a:ext cx="890587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98" y="44624"/>
            <a:ext cx="8188080" cy="677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733425"/>
            <a:ext cx="8915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042988"/>
            <a:ext cx="9039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476250"/>
            <a:ext cx="90297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44624"/>
            <a:ext cx="89630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4863"/>
            <a:ext cx="91821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509588"/>
            <a:ext cx="897255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907" y="110745"/>
            <a:ext cx="8389565" cy="670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336376"/>
            <a:ext cx="8458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1180678"/>
            <a:ext cx="85629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795486"/>
            <a:ext cx="84582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469726"/>
            <a:ext cx="843915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04800"/>
            <a:ext cx="89725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895475"/>
            <a:ext cx="88487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266825"/>
            <a:ext cx="89535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09550"/>
            <a:ext cx="900112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1863824"/>
            <a:ext cx="85153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757238"/>
            <a:ext cx="87439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5343"/>
            <a:ext cx="85344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452688"/>
            <a:ext cx="5981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619250"/>
            <a:ext cx="89249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376363"/>
            <a:ext cx="90582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804863"/>
            <a:ext cx="88487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619125"/>
            <a:ext cx="88296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671513"/>
            <a:ext cx="898207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257300"/>
            <a:ext cx="88868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22</cp:revision>
  <dcterms:created xsi:type="dcterms:W3CDTF">2022-09-02T12:17:09Z</dcterms:created>
  <dcterms:modified xsi:type="dcterms:W3CDTF">2023-12-09T13:37:06Z</dcterms:modified>
</cp:coreProperties>
</file>