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304" r:id="rId2"/>
    <p:sldId id="285" r:id="rId3"/>
    <p:sldId id="286" r:id="rId4"/>
    <p:sldId id="287" r:id="rId5"/>
    <p:sldId id="288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7" r:id="rId14"/>
    <p:sldId id="318" r:id="rId15"/>
    <p:sldId id="319" r:id="rId16"/>
    <p:sldId id="320" r:id="rId17"/>
    <p:sldId id="321" r:id="rId18"/>
    <p:sldId id="322" r:id="rId19"/>
    <p:sldId id="323" r:id="rId20"/>
    <p:sldId id="324" r:id="rId21"/>
    <p:sldId id="325" r:id="rId22"/>
    <p:sldId id="326" r:id="rId23"/>
    <p:sldId id="327" r:id="rId24"/>
    <p:sldId id="328" r:id="rId25"/>
    <p:sldId id="329" r:id="rId26"/>
    <p:sldId id="345" r:id="rId27"/>
    <p:sldId id="330" r:id="rId28"/>
    <p:sldId id="331" r:id="rId29"/>
    <p:sldId id="332" r:id="rId30"/>
    <p:sldId id="333" r:id="rId31"/>
    <p:sldId id="344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1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87CA2-0FB7-4A30-AA67-5F865BCF74F7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6BF9F7-955D-47E2-ADDA-73999BD72FA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CC899-C813-46E5-A219-305F967FE3D0}" type="datetimeFigureOut">
              <a:rPr lang="ru-RU" smtClean="0"/>
              <a:pPr/>
              <a:t>09.12.2023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F86D-6A9F-4189-B851-E92B4956412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375" y="2138363"/>
            <a:ext cx="8477250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8575"/>
            <a:ext cx="8724900" cy="682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13" y="-27384"/>
            <a:ext cx="8905875" cy="690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688" y="857250"/>
            <a:ext cx="88106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9063" y="116632"/>
            <a:ext cx="8905875" cy="663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298" y="44624"/>
            <a:ext cx="8188080" cy="6776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" y="733425"/>
            <a:ext cx="8915400" cy="539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8" y="1042988"/>
            <a:ext cx="9039225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" y="476250"/>
            <a:ext cx="9029700" cy="59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88" y="44624"/>
            <a:ext cx="8963025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04863"/>
            <a:ext cx="91821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509588"/>
            <a:ext cx="8972550" cy="583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907" y="110745"/>
            <a:ext cx="8389565" cy="67026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336376"/>
            <a:ext cx="84582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0513" y="1180678"/>
            <a:ext cx="8562975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" y="795486"/>
            <a:ext cx="8458200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425" y="469726"/>
            <a:ext cx="8439150" cy="634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" y="304800"/>
            <a:ext cx="897255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8" y="1895475"/>
            <a:ext cx="8848725" cy="306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250" y="1266825"/>
            <a:ext cx="89535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8" y="209550"/>
            <a:ext cx="9001125" cy="643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5" y="1863824"/>
            <a:ext cx="85153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025" y="757238"/>
            <a:ext cx="8743950" cy="534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445343"/>
            <a:ext cx="8534400" cy="629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1150" y="2452688"/>
            <a:ext cx="5981700" cy="195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9538" y="1619250"/>
            <a:ext cx="8924925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3" y="1376363"/>
            <a:ext cx="9058275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8" y="804863"/>
            <a:ext cx="8848725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3" y="619125"/>
            <a:ext cx="8829675" cy="561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963" y="671513"/>
            <a:ext cx="8982075" cy="551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8" y="1257300"/>
            <a:ext cx="888682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</TotalTime>
  <Words>0</Words>
  <Application>Microsoft Office PowerPoint</Application>
  <PresentationFormat>Экран (4:3)</PresentationFormat>
  <Paragraphs>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Administrator</dc:creator>
  <cp:lastModifiedBy>Administrator</cp:lastModifiedBy>
  <cp:revision>22</cp:revision>
  <dcterms:created xsi:type="dcterms:W3CDTF">2022-09-02T12:17:09Z</dcterms:created>
  <dcterms:modified xsi:type="dcterms:W3CDTF">2023-12-09T13:37:06Z</dcterms:modified>
</cp:coreProperties>
</file>