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05" r:id="rId10"/>
    <p:sldId id="306" r:id="rId11"/>
    <p:sldId id="307" r:id="rId12"/>
    <p:sldId id="308" r:id="rId13"/>
    <p:sldId id="309" r:id="rId14"/>
    <p:sldId id="335" r:id="rId15"/>
    <p:sldId id="33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" y="2348880"/>
            <a:ext cx="9118335" cy="155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6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73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9144000" cy="373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964488" cy="450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1" cy="435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206084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Лекция закончена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Благодарю за внимание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340768"/>
            <a:ext cx="873697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4964"/>
            <a:ext cx="9144000" cy="358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401480" cy="524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414"/>
            <a:ext cx="8964488" cy="674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0417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675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113"/>
            <a:ext cx="9143999" cy="499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4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18</cp:revision>
  <dcterms:created xsi:type="dcterms:W3CDTF">2022-09-02T12:17:09Z</dcterms:created>
  <dcterms:modified xsi:type="dcterms:W3CDTF">2023-01-20T08:49:17Z</dcterms:modified>
</cp:coreProperties>
</file>