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327" r:id="rId2"/>
    <p:sldId id="328" r:id="rId3"/>
    <p:sldId id="329" r:id="rId4"/>
    <p:sldId id="330" r:id="rId5"/>
    <p:sldId id="331" r:id="rId6"/>
    <p:sldId id="332" r:id="rId7"/>
    <p:sldId id="333" r:id="rId8"/>
    <p:sldId id="334" r:id="rId9"/>
    <p:sldId id="305" r:id="rId10"/>
    <p:sldId id="306" r:id="rId11"/>
    <p:sldId id="307" r:id="rId12"/>
    <p:sldId id="308" r:id="rId13"/>
    <p:sldId id="309" r:id="rId14"/>
    <p:sldId id="335" r:id="rId15"/>
    <p:sldId id="336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20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87CA2-0FB7-4A30-AA67-5F865BCF74F7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6BF9F7-955D-47E2-ADDA-73999BD72FA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ECC899-C813-46E5-A219-305F967FE3D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665" y="2348880"/>
            <a:ext cx="9118335" cy="1555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8720"/>
            <a:ext cx="9144000" cy="5607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40768"/>
            <a:ext cx="9144000" cy="4730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00188"/>
            <a:ext cx="9144000" cy="3733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556792"/>
            <a:ext cx="8964488" cy="4505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8720"/>
            <a:ext cx="9144001" cy="4358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251520" y="2060848"/>
            <a:ext cx="8229600" cy="1800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Лекция закончена</a:t>
            </a:r>
            <a:b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Благодарю за внимание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1" y="1340768"/>
            <a:ext cx="8736971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604964"/>
            <a:ext cx="9144000" cy="3584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764704"/>
            <a:ext cx="8401480" cy="5241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6414"/>
            <a:ext cx="8964488" cy="6741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80728"/>
            <a:ext cx="9104174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0"/>
            <a:ext cx="8712968" cy="6755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0113"/>
            <a:ext cx="9143999" cy="4990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2656"/>
            <a:ext cx="9144000" cy="6142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2</Words>
  <Application>Microsoft Office PowerPoint</Application>
  <PresentationFormat>Экран (4:3)</PresentationFormat>
  <Paragraphs>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Administrator</dc:creator>
  <cp:lastModifiedBy>Administrator</cp:lastModifiedBy>
  <cp:revision>18</cp:revision>
  <dcterms:created xsi:type="dcterms:W3CDTF">2022-09-02T12:17:09Z</dcterms:created>
  <dcterms:modified xsi:type="dcterms:W3CDTF">2023-01-20T08:49:17Z</dcterms:modified>
</cp:coreProperties>
</file>