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28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2443163"/>
            <a:ext cx="86677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3" y="523875"/>
            <a:ext cx="8905875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63" y="633413"/>
            <a:ext cx="898207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" y="2257425"/>
            <a:ext cx="89154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" y="1100138"/>
            <a:ext cx="901065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8097"/>
            <a:ext cx="8316416" cy="6585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1147763"/>
            <a:ext cx="9001125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3" y="628650"/>
            <a:ext cx="9058275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1524000"/>
            <a:ext cx="8953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8" y="471488"/>
            <a:ext cx="9039225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" y="978743"/>
            <a:ext cx="9048750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764704"/>
            <a:ext cx="9172149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242888" y="142875"/>
            <a:ext cx="8686800" cy="514350"/>
            <a:chOff x="108007" y="216137"/>
            <a:chExt cx="8716193" cy="514671"/>
          </a:xfrm>
        </p:grpSpPr>
        <p:cxnSp>
          <p:nvCxnSpPr>
            <p:cNvPr id="4" name="Прямая соединительная линия 3">
              <a:extLst>
                <a:ext uri="{FF2B5EF4-FFF2-40B4-BE49-F238E27FC236}">
                  <a16:creationId xmlns:a16="http://schemas.microsoft.com/office/drawing/2014/main" xmlns="" id="{0B73485B-1515-4BD0-829D-9456DF452682}"/>
                </a:ext>
              </a:extLst>
            </p:cNvPr>
            <p:cNvCxnSpPr/>
            <p:nvPr/>
          </p:nvCxnSpPr>
          <p:spPr>
            <a:xfrm flipH="1">
              <a:off x="227472" y="730808"/>
              <a:ext cx="8568056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Рисунок 7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xmlns="" id="{1422FEB8-3F6A-4ACD-8B43-F9274C9C683B}"/>
                </a:ext>
              </a:extLst>
            </p:cNvPr>
            <p:cNvCxnSpPr/>
            <p:nvPr/>
          </p:nvCxnSpPr>
          <p:spPr>
            <a:xfrm flipH="1">
              <a:off x="2236083" y="541778"/>
              <a:ext cx="6588117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76200"/>
            <a:ext cx="9001125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3" y="1776413"/>
            <a:ext cx="89058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3" y="1219200"/>
            <a:ext cx="902017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5913" y="2514600"/>
            <a:ext cx="59721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19"/>
            <a:ext cx="9144000" cy="5545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050237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052736"/>
            <a:ext cx="8998540" cy="502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9525"/>
            <a:ext cx="9001125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3" y="704850"/>
            <a:ext cx="902017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976313"/>
            <a:ext cx="9134475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" y="914400"/>
            <a:ext cx="904875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838325"/>
            <a:ext cx="899160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0</Words>
  <Application>Microsoft Office PowerPoint</Application>
  <PresentationFormat>Экран (4:3)</PresentationFormat>
  <Paragraphs>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</cp:lastModifiedBy>
  <cp:revision>19</cp:revision>
  <dcterms:created xsi:type="dcterms:W3CDTF">2022-09-02T12:17:09Z</dcterms:created>
  <dcterms:modified xsi:type="dcterms:W3CDTF">2025-09-07T10:32:35Z</dcterms:modified>
</cp:coreProperties>
</file>