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28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443163"/>
            <a:ext cx="8667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523875"/>
            <a:ext cx="89058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633413"/>
            <a:ext cx="89820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257425"/>
            <a:ext cx="8915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100138"/>
            <a:ext cx="90106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8097"/>
            <a:ext cx="8316416" cy="658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47763"/>
            <a:ext cx="90011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628650"/>
            <a:ext cx="90582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524000"/>
            <a:ext cx="8953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471488"/>
            <a:ext cx="90392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978743"/>
            <a:ext cx="904875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7214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42888" y="142875"/>
            <a:ext cx="8686800" cy="514350"/>
            <a:chOff x="108007" y="216137"/>
            <a:chExt cx="8716193" cy="51467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0B73485B-1515-4BD0-829D-9456DF452682}"/>
                </a:ext>
              </a:extLst>
            </p:cNvPr>
            <p:cNvCxnSpPr/>
            <p:nvPr/>
          </p:nvCxnSpPr>
          <p:spPr>
            <a:xfrm flipH="1">
              <a:off x="227472" y="730808"/>
              <a:ext cx="8568056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1422FEB8-3F6A-4ACD-8B43-F9274C9C683B}"/>
                </a:ext>
              </a:extLst>
            </p:cNvPr>
            <p:cNvCxnSpPr/>
            <p:nvPr/>
          </p:nvCxnSpPr>
          <p:spPr>
            <a:xfrm flipH="1">
              <a:off x="2236083" y="541778"/>
              <a:ext cx="6588117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776413"/>
            <a:ext cx="89058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1219200"/>
            <a:ext cx="9020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2514600"/>
            <a:ext cx="5972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19"/>
            <a:ext cx="9144000" cy="55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05023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6"/>
            <a:ext cx="8998540" cy="502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25"/>
            <a:ext cx="90011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704850"/>
            <a:ext cx="90201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976313"/>
            <a:ext cx="91344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914400"/>
            <a:ext cx="9048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38325"/>
            <a:ext cx="89916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</cp:lastModifiedBy>
  <cp:revision>19</cp:revision>
  <dcterms:created xsi:type="dcterms:W3CDTF">2022-09-02T12:17:09Z</dcterms:created>
  <dcterms:modified xsi:type="dcterms:W3CDTF">2025-09-07T10:32:35Z</dcterms:modified>
</cp:coreProperties>
</file>