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304" r:id="rId2"/>
    <p:sldId id="285" r:id="rId3"/>
    <p:sldId id="286" r:id="rId4"/>
    <p:sldId id="287" r:id="rId5"/>
    <p:sldId id="288" r:id="rId6"/>
    <p:sldId id="310" r:id="rId7"/>
    <p:sldId id="311" r:id="rId8"/>
    <p:sldId id="312" r:id="rId9"/>
    <p:sldId id="313" r:id="rId10"/>
    <p:sldId id="314" r:id="rId11"/>
    <p:sldId id="315" r:id="rId12"/>
    <p:sldId id="316" r:id="rId13"/>
    <p:sldId id="317" r:id="rId14"/>
    <p:sldId id="318" r:id="rId15"/>
    <p:sldId id="319" r:id="rId16"/>
    <p:sldId id="320" r:id="rId17"/>
    <p:sldId id="321" r:id="rId18"/>
    <p:sldId id="322" r:id="rId19"/>
    <p:sldId id="323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87CA2-0FB7-4A30-AA67-5F865BCF74F7}" type="datetimeFigureOut">
              <a:rPr lang="ru-RU" smtClean="0"/>
              <a:pPr/>
              <a:t>29.08.2023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6BF9F7-955D-47E2-ADDA-73999BD72FA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29.08.2023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29.08.2023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29.08.2023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29.08.2023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29.08.2023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29.08.2023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29.08.2023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29.08.2023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29.08.2023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29.08.2023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29.08.2023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ECC899-C813-46E5-A219-305F967FE3D0}" type="datetimeFigureOut">
              <a:rPr lang="ru-RU" smtClean="0"/>
              <a:pPr/>
              <a:t>29.08.2023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708920"/>
            <a:ext cx="8082865" cy="1574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350" y="581025"/>
            <a:ext cx="8877300" cy="569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966788"/>
            <a:ext cx="8839200" cy="492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04024"/>
            <a:ext cx="9144000" cy="6253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548680"/>
            <a:ext cx="8715126" cy="6227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9538" y="395288"/>
            <a:ext cx="8924925" cy="606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146" y="68535"/>
            <a:ext cx="8896350" cy="660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250" y="507826"/>
            <a:ext cx="8953500" cy="630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304" y="30217"/>
            <a:ext cx="8806184" cy="6827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488" y="1114425"/>
            <a:ext cx="8963025" cy="462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90675" y="2538413"/>
            <a:ext cx="5962650" cy="178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84784"/>
            <a:ext cx="9144000" cy="4304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44824"/>
            <a:ext cx="9144000" cy="3942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3201" y="1268760"/>
            <a:ext cx="9167201" cy="5343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8" y="1457325"/>
            <a:ext cx="8886825" cy="394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50" y="414338"/>
            <a:ext cx="8801100" cy="602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250" y="795338"/>
            <a:ext cx="8953500" cy="526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980728"/>
            <a:ext cx="9143999" cy="5417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12776"/>
            <a:ext cx="9144000" cy="49625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0</Words>
  <Application>Microsoft Office PowerPoint</Application>
  <PresentationFormat>Экран (4:3)</PresentationFormat>
  <Paragraphs>0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Administrator</dc:creator>
  <cp:lastModifiedBy>Administrator</cp:lastModifiedBy>
  <cp:revision>19</cp:revision>
  <dcterms:created xsi:type="dcterms:W3CDTF">2022-09-02T12:17:09Z</dcterms:created>
  <dcterms:modified xsi:type="dcterms:W3CDTF">2023-08-29T08:01:44Z</dcterms:modified>
</cp:coreProperties>
</file>