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8082865" cy="157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581025"/>
            <a:ext cx="88773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66788"/>
            <a:ext cx="8839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024"/>
            <a:ext cx="9144000" cy="62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5126" cy="622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395288"/>
            <a:ext cx="89249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46" y="68535"/>
            <a:ext cx="88963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507826"/>
            <a:ext cx="89535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04" y="30217"/>
            <a:ext cx="8806184" cy="68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114425"/>
            <a:ext cx="89630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538413"/>
            <a:ext cx="5962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30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9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01" y="1268760"/>
            <a:ext cx="9167201" cy="53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457325"/>
            <a:ext cx="8886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414338"/>
            <a:ext cx="88011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795338"/>
            <a:ext cx="89535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3999" cy="54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9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19</cp:revision>
  <dcterms:created xsi:type="dcterms:W3CDTF">2022-09-02T12:17:09Z</dcterms:created>
  <dcterms:modified xsi:type="dcterms:W3CDTF">2023-08-29T08:01:44Z</dcterms:modified>
</cp:coreProperties>
</file>