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8EB4-D655-455E-9E6A-058618C3EB86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9143999" cy="59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660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48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181100"/>
            <a:ext cx="5133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00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763"/>
            <a:ext cx="87058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04850"/>
            <a:ext cx="8601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895350"/>
            <a:ext cx="88677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8208912" cy="313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600200"/>
            <a:ext cx="8601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2550"/>
            <a:ext cx="8686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938338"/>
            <a:ext cx="88011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3350"/>
            <a:ext cx="88582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25172" cy="667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78092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319"/>
            <a:ext cx="7767246" cy="68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550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271463"/>
            <a:ext cx="84867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61913"/>
            <a:ext cx="80105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514350"/>
            <a:ext cx="8153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22"/>
            <a:ext cx="8175823" cy="684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3465"/>
            <a:ext cx="8042007" cy="61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</cp:lastModifiedBy>
  <cp:revision>8</cp:revision>
  <dcterms:created xsi:type="dcterms:W3CDTF">2023-01-20T09:12:49Z</dcterms:created>
  <dcterms:modified xsi:type="dcterms:W3CDTF">2025-10-13T11:50:12Z</dcterms:modified>
</cp:coreProperties>
</file>