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78EB4-D655-455E-9E6A-058618C3EB86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3863"/>
            <a:ext cx="9143999" cy="5905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866062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5"/>
            <a:ext cx="9144000" cy="483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5013" y="1181100"/>
            <a:ext cx="51339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004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" y="4763"/>
            <a:ext cx="870585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704850"/>
            <a:ext cx="860107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3" y="895350"/>
            <a:ext cx="886777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32856"/>
            <a:ext cx="8208912" cy="313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1600200"/>
            <a:ext cx="86010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52550"/>
            <a:ext cx="86868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1938338"/>
            <a:ext cx="88011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33350"/>
            <a:ext cx="8858250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325172" cy="667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2780928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6319"/>
            <a:ext cx="7767246" cy="680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05504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3" y="271463"/>
            <a:ext cx="848677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738" y="61913"/>
            <a:ext cx="8010525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514350"/>
            <a:ext cx="81534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622"/>
            <a:ext cx="8175823" cy="684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3465"/>
            <a:ext cx="8042007" cy="616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</Words>
  <Application>Microsoft Office PowerPoint</Application>
  <PresentationFormat>Экран (4:3)</PresentationFormat>
  <Paragraphs>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</cp:lastModifiedBy>
  <cp:revision>8</cp:revision>
  <dcterms:created xsi:type="dcterms:W3CDTF">2023-01-20T09:12:49Z</dcterms:created>
  <dcterms:modified xsi:type="dcterms:W3CDTF">2025-10-13T11:50:12Z</dcterms:modified>
</cp:coreProperties>
</file>