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304" r:id="rId2"/>
    <p:sldId id="285" r:id="rId3"/>
    <p:sldId id="286" r:id="rId4"/>
    <p:sldId id="287" r:id="rId5"/>
    <p:sldId id="288" r:id="rId6"/>
    <p:sldId id="310" r:id="rId7"/>
    <p:sldId id="311" r:id="rId8"/>
    <p:sldId id="312" r:id="rId9"/>
    <p:sldId id="313" r:id="rId10"/>
    <p:sldId id="314" r:id="rId11"/>
    <p:sldId id="315" r:id="rId12"/>
    <p:sldId id="316" r:id="rId13"/>
    <p:sldId id="317" r:id="rId14"/>
    <p:sldId id="319" r:id="rId15"/>
    <p:sldId id="320" r:id="rId16"/>
    <p:sldId id="321" r:id="rId17"/>
    <p:sldId id="322" r:id="rId18"/>
    <p:sldId id="323" r:id="rId19"/>
    <p:sldId id="324" r:id="rId20"/>
    <p:sldId id="325" r:id="rId21"/>
    <p:sldId id="326" r:id="rId22"/>
    <p:sldId id="327" r:id="rId23"/>
    <p:sldId id="328" r:id="rId24"/>
    <p:sldId id="329" r:id="rId25"/>
    <p:sldId id="330" r:id="rId26"/>
    <p:sldId id="331" r:id="rId27"/>
    <p:sldId id="332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164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87CA2-0FB7-4A30-AA67-5F865BCF74F7}" type="datetimeFigureOut">
              <a:rPr lang="ru-RU" smtClean="0"/>
              <a:pPr/>
              <a:t>13.10.2023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6BF9F7-955D-47E2-ADDA-73999BD72FA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13.10.2023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13.10.2023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13.10.2023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13.10.2023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13.10.2023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13.10.2023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13.10.2023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13.10.2023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13.10.2023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13.10.2023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13.10.2023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ECC899-C813-46E5-A219-305F967FE3D0}" type="datetimeFigureOut">
              <a:rPr lang="ru-RU" smtClean="0"/>
              <a:pPr/>
              <a:t>13.10.2023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57350" y="2795588"/>
            <a:ext cx="5829300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764704"/>
            <a:ext cx="8626179" cy="4908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538" y="266700"/>
            <a:ext cx="8924925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250" y="1371600"/>
            <a:ext cx="89535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488" y="261938"/>
            <a:ext cx="8963025" cy="633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232" y="1"/>
            <a:ext cx="8384232" cy="6829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0648"/>
            <a:ext cx="8505378" cy="654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375816"/>
            <a:ext cx="9027552" cy="6221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3" y="2105025"/>
            <a:ext cx="9058275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75" y="776288"/>
            <a:ext cx="9010650" cy="530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1404938"/>
            <a:ext cx="8991600" cy="404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" y="233363"/>
            <a:ext cx="9029700" cy="639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063" y="1371600"/>
            <a:ext cx="8905875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3" y="557213"/>
            <a:ext cx="8943975" cy="574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671513"/>
            <a:ext cx="9001125" cy="551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3" y="1290638"/>
            <a:ext cx="8943975" cy="427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1462088"/>
            <a:ext cx="8991600" cy="393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825" y="233363"/>
            <a:ext cx="8896350" cy="639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587" y="42922"/>
            <a:ext cx="8206877" cy="6770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90675" y="2538413"/>
            <a:ext cx="5962650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219075"/>
            <a:ext cx="8991600" cy="641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775" y="1819275"/>
            <a:ext cx="8934450" cy="321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00517"/>
            <a:ext cx="8188640" cy="6640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9482" y="1"/>
            <a:ext cx="814497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2090738"/>
            <a:ext cx="8991600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16632"/>
            <a:ext cx="8208912" cy="6623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" y="623888"/>
            <a:ext cx="9029700" cy="561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0</Words>
  <Application>Microsoft Office PowerPoint</Application>
  <PresentationFormat>Экран (4:3)</PresentationFormat>
  <Paragraphs>0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Administrator</dc:creator>
  <cp:lastModifiedBy>Administrator</cp:lastModifiedBy>
  <cp:revision>22</cp:revision>
  <dcterms:created xsi:type="dcterms:W3CDTF">2022-09-02T12:17:09Z</dcterms:created>
  <dcterms:modified xsi:type="dcterms:W3CDTF">2023-10-13T11:22:10Z</dcterms:modified>
</cp:coreProperties>
</file>