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795588"/>
            <a:ext cx="58293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626179" cy="490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266700"/>
            <a:ext cx="89249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371600"/>
            <a:ext cx="8953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261938"/>
            <a:ext cx="89630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32" y="1"/>
            <a:ext cx="8384232" cy="68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05378" cy="654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75816"/>
            <a:ext cx="9027552" cy="62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2105025"/>
            <a:ext cx="90582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776288"/>
            <a:ext cx="90106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04938"/>
            <a:ext cx="8991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233363"/>
            <a:ext cx="90297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371600"/>
            <a:ext cx="89058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557213"/>
            <a:ext cx="89439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671513"/>
            <a:ext cx="90011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290638"/>
            <a:ext cx="89439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62088"/>
            <a:ext cx="8991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233363"/>
            <a:ext cx="88963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87" y="42922"/>
            <a:ext cx="8206877" cy="677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2538413"/>
            <a:ext cx="59626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9075"/>
            <a:ext cx="89916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819275"/>
            <a:ext cx="8934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0517"/>
            <a:ext cx="8188640" cy="664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82" y="1"/>
            <a:ext cx="81449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90738"/>
            <a:ext cx="8991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8208912" cy="662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623888"/>
            <a:ext cx="90297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22</cp:revision>
  <dcterms:created xsi:type="dcterms:W3CDTF">2022-09-02T12:17:09Z</dcterms:created>
  <dcterms:modified xsi:type="dcterms:W3CDTF">2023-10-13T11:22:10Z</dcterms:modified>
</cp:coreProperties>
</file>