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319" r:id="rId4"/>
    <p:sldId id="316" r:id="rId5"/>
    <p:sldId id="318" r:id="rId6"/>
    <p:sldId id="321" r:id="rId7"/>
    <p:sldId id="320" r:id="rId8"/>
    <p:sldId id="322" r:id="rId9"/>
    <p:sldId id="323" r:id="rId10"/>
    <p:sldId id="324" r:id="rId11"/>
    <p:sldId id="327" r:id="rId12"/>
    <p:sldId id="326" r:id="rId13"/>
    <p:sldId id="328" r:id="rId14"/>
    <p:sldId id="334" r:id="rId15"/>
    <p:sldId id="331" r:id="rId16"/>
    <p:sldId id="329" r:id="rId17"/>
    <p:sldId id="332" r:id="rId18"/>
    <p:sldId id="325" r:id="rId19"/>
    <p:sldId id="267" r:id="rId2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7E05B-FA9C-4D8B-BE1A-59E413320C3A}" v="3" dt="2020-01-21T10:14:29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ег Батурин" userId="cc479cfdcd957b6a" providerId="LiveId" clId="{2457E05B-FA9C-4D8B-BE1A-59E413320C3A}"/>
    <pc:docChg chg="modSld">
      <pc:chgData name="Олег Батурин" userId="cc479cfdcd957b6a" providerId="LiveId" clId="{2457E05B-FA9C-4D8B-BE1A-59E413320C3A}" dt="2020-01-21T10:14:57.777" v="26" actId="1076"/>
      <pc:docMkLst>
        <pc:docMk/>
      </pc:docMkLst>
      <pc:sldChg chg="addSp modSp">
        <pc:chgData name="Олег Батурин" userId="cc479cfdcd957b6a" providerId="LiveId" clId="{2457E05B-FA9C-4D8B-BE1A-59E413320C3A}" dt="2020-01-21T10:14:57.777" v="26" actId="1076"/>
        <pc:sldMkLst>
          <pc:docMk/>
          <pc:sldMk cId="3859158533" sldId="328"/>
        </pc:sldMkLst>
        <pc:picChg chg="add mod modCrop">
          <ac:chgData name="Олег Батурин" userId="cc479cfdcd957b6a" providerId="LiveId" clId="{2457E05B-FA9C-4D8B-BE1A-59E413320C3A}" dt="2020-01-21T10:14:25.065" v="8" actId="1076"/>
          <ac:picMkLst>
            <pc:docMk/>
            <pc:sldMk cId="3859158533" sldId="328"/>
            <ac:picMk id="5" creationId="{E4A0F84A-5167-4D50-9427-78FDA3C71FF1}"/>
          </ac:picMkLst>
        </pc:picChg>
        <pc:picChg chg="add">
          <ac:chgData name="Олег Батурин" userId="cc479cfdcd957b6a" providerId="LiveId" clId="{2457E05B-FA9C-4D8B-BE1A-59E413320C3A}" dt="2020-01-21T10:14:26.565" v="9"/>
          <ac:picMkLst>
            <pc:docMk/>
            <pc:sldMk cId="3859158533" sldId="328"/>
            <ac:picMk id="16" creationId="{E10A5E8B-BB7D-4841-9AEF-A94238BC81AB}"/>
          </ac:picMkLst>
        </pc:picChg>
        <pc:picChg chg="add mod modCrop">
          <ac:chgData name="Олег Батурин" userId="cc479cfdcd957b6a" providerId="LiveId" clId="{2457E05B-FA9C-4D8B-BE1A-59E413320C3A}" dt="2020-01-21T10:14:57.777" v="26" actId="1076"/>
          <ac:picMkLst>
            <pc:docMk/>
            <pc:sldMk cId="3859158533" sldId="328"/>
            <ac:picMk id="17" creationId="{0DE89E75-FB7A-4D41-B157-26E9843369B9}"/>
          </ac:picMkLst>
        </pc:picChg>
        <pc:picChg chg="mod">
          <ac:chgData name="Олег Батурин" userId="cc479cfdcd957b6a" providerId="LiveId" clId="{2457E05B-FA9C-4D8B-BE1A-59E413320C3A}" dt="2020-01-21T10:14:22.425" v="7" actId="1076"/>
          <ac:picMkLst>
            <pc:docMk/>
            <pc:sldMk cId="3859158533" sldId="328"/>
            <ac:picMk id="34" creationId="{C3B48BD3-02AD-422C-B7BC-76DFF95957C5}"/>
          </ac:picMkLst>
        </pc:picChg>
      </pc:sldChg>
    </pc:docChg>
  </pc:docChgLst>
  <pc:docChgLst>
    <pc:chgData name="Олег Батурин" userId="cc479cfdcd957b6a" providerId="LiveId" clId="{6875CB00-6CD6-4669-80A7-DF000503B525}"/>
    <pc:docChg chg="modSld">
      <pc:chgData name="Олег Батурин" userId="cc479cfdcd957b6a" providerId="LiveId" clId="{6875CB00-6CD6-4669-80A7-DF000503B525}" dt="2019-02-07T12:53:10.278" v="9" actId="1076"/>
      <pc:docMkLst>
        <pc:docMk/>
      </pc:docMkLst>
      <pc:sldChg chg="addSp modSp">
        <pc:chgData name="Олег Батурин" userId="cc479cfdcd957b6a" providerId="LiveId" clId="{6875CB00-6CD6-4669-80A7-DF000503B525}" dt="2019-02-07T12:53:10.278" v="9" actId="1076"/>
        <pc:sldMkLst>
          <pc:docMk/>
          <pc:sldMk cId="3859158533" sldId="323"/>
        </pc:sldMkLst>
        <pc:picChg chg="add mod">
          <ac:chgData name="Олег Батурин" userId="cc479cfdcd957b6a" providerId="LiveId" clId="{6875CB00-6CD6-4669-80A7-DF000503B525}" dt="2019-02-07T12:53:10.278" v="9" actId="1076"/>
          <ac:picMkLst>
            <pc:docMk/>
            <pc:sldMk cId="3859158533" sldId="323"/>
            <ac:picMk id="3" creationId="{43E52B4A-11AD-4991-8C4A-B0101B7E896B}"/>
          </ac:picMkLst>
        </pc:picChg>
      </pc:sldChg>
    </pc:docChg>
  </pc:docChgLst>
  <pc:docChgLst>
    <pc:chgData name="Олег Батурин" userId="cc479cfdcd957b6a" providerId="LiveId" clId="{D0840C17-E65E-4C07-B252-7BDDCB9F371F}"/>
    <pc:docChg chg="undo custSel addSld delSld modSld">
      <pc:chgData name="Олег Батурин" userId="cc479cfdcd957b6a" providerId="LiveId" clId="{D0840C17-E65E-4C07-B252-7BDDCB9F371F}" dt="2019-01-17T13:22:53.607" v="367"/>
      <pc:docMkLst>
        <pc:docMk/>
      </pc:docMkLst>
      <pc:sldChg chg="modSp">
        <pc:chgData name="Олег Батурин" userId="cc479cfdcd957b6a" providerId="LiveId" clId="{D0840C17-E65E-4C07-B252-7BDDCB9F371F}" dt="2019-01-17T13:00:33.347" v="1" actId="6549"/>
        <pc:sldMkLst>
          <pc:docMk/>
          <pc:sldMk cId="3482473584" sldId="256"/>
        </pc:sldMkLst>
        <pc:spChg chg="mod">
          <ac:chgData name="Олег Батурин" userId="cc479cfdcd957b6a" providerId="LiveId" clId="{D0840C17-E65E-4C07-B252-7BDDCB9F371F}" dt="2019-01-17T13:00:33.347" v="1" actId="6549"/>
          <ac:spMkLst>
            <pc:docMk/>
            <pc:sldMk cId="3482473584" sldId="256"/>
            <ac:spMk id="6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4:36.957" v="23" actId="14100"/>
        <pc:sldMkLst>
          <pc:docMk/>
          <pc:sldMk cId="1806022529" sldId="258"/>
        </pc:sldMkLst>
        <pc:spChg chg="mod">
          <ac:chgData name="Олег Батурин" userId="cc479cfdcd957b6a" providerId="LiveId" clId="{D0840C17-E65E-4C07-B252-7BDDCB9F371F}" dt="2019-01-17T13:04:36.957" v="23" actId="14100"/>
          <ac:spMkLst>
            <pc:docMk/>
            <pc:sldMk cId="1806022529" sldId="258"/>
            <ac:spMk id="13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5:25.541" v="28" actId="115"/>
        <pc:sldMkLst>
          <pc:docMk/>
          <pc:sldMk cId="2034242521" sldId="316"/>
        </pc:sldMkLst>
        <pc:spChg chg="mod">
          <ac:chgData name="Олег Батурин" userId="cc479cfdcd957b6a" providerId="LiveId" clId="{D0840C17-E65E-4C07-B252-7BDDCB9F371F}" dt="2019-01-17T13:05:25.541" v="28" actId="115"/>
          <ac:spMkLst>
            <pc:docMk/>
            <pc:sldMk cId="2034242521" sldId="316"/>
            <ac:spMk id="5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5:44.889" v="29" actId="20577"/>
        <pc:sldMkLst>
          <pc:docMk/>
          <pc:sldMk cId="3859158533" sldId="318"/>
        </pc:sldMkLst>
        <pc:spChg chg="mod">
          <ac:chgData name="Олег Батурин" userId="cc479cfdcd957b6a" providerId="LiveId" clId="{D0840C17-E65E-4C07-B252-7BDDCB9F371F}" dt="2019-01-17T13:05:44.889" v="29" actId="20577"/>
          <ac:spMkLst>
            <pc:docMk/>
            <pc:sldMk cId="3859158533" sldId="318"/>
            <ac:spMk id="4" creationId="{00000000-0000-0000-0000-000000000000}"/>
          </ac:spMkLst>
        </pc:spChg>
      </pc:sldChg>
      <pc:sldChg chg="modAnim">
        <pc:chgData name="Олег Батурин" userId="cc479cfdcd957b6a" providerId="LiveId" clId="{D0840C17-E65E-4C07-B252-7BDDCB9F371F}" dt="2019-01-17T13:05:06.454" v="25"/>
        <pc:sldMkLst>
          <pc:docMk/>
          <pc:sldMk cId="1806022529" sldId="319"/>
        </pc:sldMkLst>
      </pc:sldChg>
      <pc:sldChg chg="modSp modAnim">
        <pc:chgData name="Олег Батурин" userId="cc479cfdcd957b6a" providerId="LiveId" clId="{D0840C17-E65E-4C07-B252-7BDDCB9F371F}" dt="2019-01-17T13:06:55.126" v="38"/>
        <pc:sldMkLst>
          <pc:docMk/>
          <pc:sldMk cId="3859158533" sldId="320"/>
        </pc:sldMkLst>
        <pc:spChg chg="mod">
          <ac:chgData name="Олег Батурин" userId="cc479cfdcd957b6a" providerId="LiveId" clId="{D0840C17-E65E-4C07-B252-7BDDCB9F371F}" dt="2019-01-17T13:06:30.675" v="36" actId="1076"/>
          <ac:spMkLst>
            <pc:docMk/>
            <pc:sldMk cId="3859158533" sldId="320"/>
            <ac:spMk id="9" creationId="{00000000-0000-0000-0000-000000000000}"/>
          </ac:spMkLst>
        </pc:spChg>
      </pc:sldChg>
      <pc:sldChg chg="modSp modAnim">
        <pc:chgData name="Олег Батурин" userId="cc479cfdcd957b6a" providerId="LiveId" clId="{D0840C17-E65E-4C07-B252-7BDDCB9F371F}" dt="2019-01-17T13:21:37.378" v="363"/>
        <pc:sldMkLst>
          <pc:docMk/>
          <pc:sldMk cId="3859158533" sldId="322"/>
        </pc:sldMkLst>
        <pc:spChg chg="mod">
          <ac:chgData name="Олег Батурин" userId="cc479cfdcd957b6a" providerId="LiveId" clId="{D0840C17-E65E-4C07-B252-7BDDCB9F371F}" dt="2019-01-17T13:07:19.620" v="41" actId="20577"/>
          <ac:spMkLst>
            <pc:docMk/>
            <pc:sldMk cId="3859158533" sldId="322"/>
            <ac:spMk id="5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7:56.548" v="63" actId="20577"/>
        <pc:sldMkLst>
          <pc:docMk/>
          <pc:sldMk cId="3859158533" sldId="323"/>
        </pc:sldMkLst>
        <pc:spChg chg="mod">
          <ac:chgData name="Олег Батурин" userId="cc479cfdcd957b6a" providerId="LiveId" clId="{D0840C17-E65E-4C07-B252-7BDDCB9F371F}" dt="2019-01-17T13:07:56.548" v="63" actId="20577"/>
          <ac:spMkLst>
            <pc:docMk/>
            <pc:sldMk cId="3859158533" sldId="323"/>
            <ac:spMk id="5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8:37.133" v="93" actId="6549"/>
        <pc:sldMkLst>
          <pc:docMk/>
          <pc:sldMk cId="3859158533" sldId="324"/>
        </pc:sldMkLst>
        <pc:spChg chg="mod">
          <ac:chgData name="Олег Батурин" userId="cc479cfdcd957b6a" providerId="LiveId" clId="{D0840C17-E65E-4C07-B252-7BDDCB9F371F}" dt="2019-01-17T13:08:37.133" v="93" actId="6549"/>
          <ac:spMkLst>
            <pc:docMk/>
            <pc:sldMk cId="3859158533" sldId="324"/>
            <ac:spMk id="4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11:22.064" v="219" actId="20577"/>
        <pc:sldMkLst>
          <pc:docMk/>
          <pc:sldMk cId="3859158533" sldId="325"/>
        </pc:sldMkLst>
        <pc:spChg chg="mod">
          <ac:chgData name="Олег Батурин" userId="cc479cfdcd957b6a" providerId="LiveId" clId="{D0840C17-E65E-4C07-B252-7BDDCB9F371F}" dt="2019-01-17T13:11:22.064" v="219" actId="20577"/>
          <ac:spMkLst>
            <pc:docMk/>
            <pc:sldMk cId="3859158533" sldId="325"/>
            <ac:spMk id="6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08:53.391" v="94" actId="20577"/>
        <pc:sldMkLst>
          <pc:docMk/>
          <pc:sldMk cId="3859158533" sldId="327"/>
        </pc:sldMkLst>
        <pc:spChg chg="mod">
          <ac:chgData name="Олег Батурин" userId="cc479cfdcd957b6a" providerId="LiveId" clId="{D0840C17-E65E-4C07-B252-7BDDCB9F371F}" dt="2019-01-17T13:08:53.391" v="94" actId="20577"/>
          <ac:spMkLst>
            <pc:docMk/>
            <pc:sldMk cId="3859158533" sldId="327"/>
            <ac:spMk id="4" creationId="{00000000-0000-0000-0000-000000000000}"/>
          </ac:spMkLst>
        </pc:spChg>
      </pc:sldChg>
      <pc:sldChg chg="addSp delSp modSp delAnim modAnim">
        <pc:chgData name="Олег Батурин" userId="cc479cfdcd957b6a" providerId="LiveId" clId="{D0840C17-E65E-4C07-B252-7BDDCB9F371F}" dt="2019-01-17T13:22:32.811" v="365" actId="20577"/>
        <pc:sldMkLst>
          <pc:docMk/>
          <pc:sldMk cId="3859158533" sldId="328"/>
        </pc:sldMkLst>
        <pc:spChg chg="add mod">
          <ac:chgData name="Олег Батурин" userId="cc479cfdcd957b6a" providerId="LiveId" clId="{D0840C17-E65E-4C07-B252-7BDDCB9F371F}" dt="2019-01-17T13:17:57.524" v="331" actId="1076"/>
          <ac:spMkLst>
            <pc:docMk/>
            <pc:sldMk cId="3859158533" sldId="328"/>
            <ac:spMk id="3" creationId="{F76C7BFA-8B03-40DA-819E-AEA40EDB6535}"/>
          </ac:spMkLst>
        </pc:spChg>
        <pc:spChg chg="mod">
          <ac:chgData name="Олег Батурин" userId="cc479cfdcd957b6a" providerId="LiveId" clId="{D0840C17-E65E-4C07-B252-7BDDCB9F371F}" dt="2019-01-17T13:17:14.454" v="321" actId="14100"/>
          <ac:spMkLst>
            <pc:docMk/>
            <pc:sldMk cId="3859158533" sldId="328"/>
            <ac:spMk id="4" creationId="{00000000-0000-0000-0000-000000000000}"/>
          </ac:spMkLst>
        </pc:spChg>
        <pc:spChg chg="del">
          <ac:chgData name="Олег Батурин" userId="cc479cfdcd957b6a" providerId="LiveId" clId="{D0840C17-E65E-4C07-B252-7BDDCB9F371F}" dt="2019-01-17T13:12:31.016" v="229" actId="478"/>
          <ac:spMkLst>
            <pc:docMk/>
            <pc:sldMk cId="3859158533" sldId="328"/>
            <ac:spMk id="10" creationId="{00000000-0000-0000-0000-000000000000}"/>
          </ac:spMkLst>
        </pc:spChg>
        <pc:spChg chg="del mod">
          <ac:chgData name="Олег Батурин" userId="cc479cfdcd957b6a" providerId="LiveId" clId="{D0840C17-E65E-4C07-B252-7BDDCB9F371F}" dt="2019-01-17T13:12:26.567" v="226"/>
          <ac:spMkLst>
            <pc:docMk/>
            <pc:sldMk cId="3859158533" sldId="328"/>
            <ac:spMk id="11" creationId="{00000000-0000-0000-0000-000000000000}"/>
          </ac:spMkLst>
        </pc:spChg>
        <pc:spChg chg="del">
          <ac:chgData name="Олег Батурин" userId="cc479cfdcd957b6a" providerId="LiveId" clId="{D0840C17-E65E-4C07-B252-7BDDCB9F371F}" dt="2019-01-17T13:13:27.588" v="303" actId="478"/>
          <ac:spMkLst>
            <pc:docMk/>
            <pc:sldMk cId="3859158533" sldId="328"/>
            <ac:spMk id="27" creationId="{5CF0B617-A42E-4452-84C6-3A8C033CD320}"/>
          </ac:spMkLst>
        </pc:spChg>
        <pc:spChg chg="mod">
          <ac:chgData name="Олег Батурин" userId="cc479cfdcd957b6a" providerId="LiveId" clId="{D0840C17-E65E-4C07-B252-7BDDCB9F371F}" dt="2019-01-17T13:22:32.811" v="365" actId="20577"/>
          <ac:spMkLst>
            <pc:docMk/>
            <pc:sldMk cId="3859158533" sldId="328"/>
            <ac:spMk id="29" creationId="{9BF6959C-05DF-441F-B0CC-5B7984F708E4}"/>
          </ac:spMkLst>
        </pc:spChg>
        <pc:spChg chg="add mod">
          <ac:chgData name="Олег Батурин" userId="cc479cfdcd957b6a" providerId="LiveId" clId="{D0840C17-E65E-4C07-B252-7BDDCB9F371F}" dt="2019-01-17T13:17:51.460" v="330" actId="1076"/>
          <ac:spMkLst>
            <pc:docMk/>
            <pc:sldMk cId="3859158533" sldId="328"/>
            <ac:spMk id="33" creationId="{943166D3-1F56-4958-8B77-3C5A84D7A077}"/>
          </ac:spMkLst>
        </pc:spChg>
        <pc:spChg chg="add mod">
          <ac:chgData name="Олег Батурин" userId="cc479cfdcd957b6a" providerId="LiveId" clId="{D0840C17-E65E-4C07-B252-7BDDCB9F371F}" dt="2019-01-17T13:18:26.540" v="337" actId="1076"/>
          <ac:spMkLst>
            <pc:docMk/>
            <pc:sldMk cId="3859158533" sldId="328"/>
            <ac:spMk id="36" creationId="{E5CF95E3-E9CE-449A-BC00-6F8642C738A0}"/>
          </ac:spMkLst>
        </pc:spChg>
        <pc:grpChg chg="del">
          <ac:chgData name="Олег Батурин" userId="cc479cfdcd957b6a" providerId="LiveId" clId="{D0840C17-E65E-4C07-B252-7BDDCB9F371F}" dt="2019-01-17T13:12:29.585" v="228" actId="478"/>
          <ac:grpSpMkLst>
            <pc:docMk/>
            <pc:sldMk cId="3859158533" sldId="328"/>
            <ac:grpSpMk id="2" creationId="{00000000-0000-0000-0000-000000000000}"/>
          </ac:grpSpMkLst>
        </pc:grpChg>
        <pc:grpChg chg="add mod">
          <ac:chgData name="Олег Батурин" userId="cc479cfdcd957b6a" providerId="LiveId" clId="{D0840C17-E65E-4C07-B252-7BDDCB9F371F}" dt="2019-01-17T13:17:17.828" v="322" actId="1076"/>
          <ac:grpSpMkLst>
            <pc:docMk/>
            <pc:sldMk cId="3859158533" sldId="328"/>
            <ac:grpSpMk id="24" creationId="{D1568996-D881-4323-B879-49165DFD1F25}"/>
          </ac:grpSpMkLst>
        </pc:grpChg>
        <pc:picChg chg="del">
          <ac:chgData name="Олег Батурин" userId="cc479cfdcd957b6a" providerId="LiveId" clId="{D0840C17-E65E-4C07-B252-7BDDCB9F371F}" dt="2019-01-17T13:12:28.717" v="227" actId="478"/>
          <ac:picMkLst>
            <pc:docMk/>
            <pc:sldMk cId="3859158533" sldId="328"/>
            <ac:picMk id="5" creationId="{00000000-0000-0000-0000-000000000000}"/>
          </ac:picMkLst>
        </pc:picChg>
        <pc:picChg chg="del">
          <ac:chgData name="Олег Батурин" userId="cc479cfdcd957b6a" providerId="LiveId" clId="{D0840C17-E65E-4C07-B252-7BDDCB9F371F}" dt="2019-01-17T13:12:28.717" v="227" actId="478"/>
          <ac:picMkLst>
            <pc:docMk/>
            <pc:sldMk cId="3859158533" sldId="328"/>
            <ac:picMk id="6" creationId="{00000000-0000-0000-0000-000000000000}"/>
          </ac:picMkLst>
        </pc:picChg>
        <pc:picChg chg="del">
          <ac:chgData name="Олег Батурин" userId="cc479cfdcd957b6a" providerId="LiveId" clId="{D0840C17-E65E-4C07-B252-7BDDCB9F371F}" dt="2019-01-17T13:12:26.565" v="224" actId="478"/>
          <ac:picMkLst>
            <pc:docMk/>
            <pc:sldMk cId="3859158533" sldId="328"/>
            <ac:picMk id="9" creationId="{00000000-0000-0000-0000-000000000000}"/>
          </ac:picMkLst>
        </pc:picChg>
        <pc:picChg chg="add mod">
          <ac:chgData name="Олег Батурин" userId="cc479cfdcd957b6a" providerId="LiveId" clId="{D0840C17-E65E-4C07-B252-7BDDCB9F371F}" dt="2019-01-17T13:17:48.468" v="329" actId="1076"/>
          <ac:picMkLst>
            <pc:docMk/>
            <pc:sldMk cId="3859158533" sldId="328"/>
            <ac:picMk id="31" creationId="{F602A8BD-8C50-46DF-A55B-CD5BE9C68492}"/>
          </ac:picMkLst>
        </pc:picChg>
        <pc:picChg chg="add mod">
          <ac:chgData name="Олег Батурин" userId="cc479cfdcd957b6a" providerId="LiveId" clId="{D0840C17-E65E-4C07-B252-7BDDCB9F371F}" dt="2019-01-17T13:18:30.596" v="338" actId="1076"/>
          <ac:picMkLst>
            <pc:docMk/>
            <pc:sldMk cId="3859158533" sldId="328"/>
            <ac:picMk id="34" creationId="{C3B48BD3-02AD-422C-B7BC-76DFF95957C5}"/>
          </ac:picMkLst>
        </pc:picChg>
        <pc:picChg chg="add mod">
          <ac:chgData name="Олег Батурин" userId="cc479cfdcd957b6a" providerId="LiveId" clId="{D0840C17-E65E-4C07-B252-7BDDCB9F371F}" dt="2019-01-17T13:18:22.789" v="336" actId="1076"/>
          <ac:picMkLst>
            <pc:docMk/>
            <pc:sldMk cId="3859158533" sldId="328"/>
            <ac:picMk id="35" creationId="{128AF8B2-1CBB-4DC1-BB85-59D7DD289868}"/>
          </ac:picMkLst>
        </pc:picChg>
        <pc:cxnChg chg="mod">
          <ac:chgData name="Олег Батурин" userId="cc479cfdcd957b6a" providerId="LiveId" clId="{D0840C17-E65E-4C07-B252-7BDDCB9F371F}" dt="2019-01-17T13:12:29.585" v="228" actId="478"/>
          <ac:cxnSpMkLst>
            <pc:docMk/>
            <pc:sldMk cId="3859158533" sldId="328"/>
            <ac:cxnSpMk id="26" creationId="{00000000-0000-0000-0000-000000000000}"/>
          </ac:cxnSpMkLst>
        </pc:cxnChg>
        <pc:cxnChg chg="mod">
          <ac:chgData name="Олег Батурин" userId="cc479cfdcd957b6a" providerId="LiveId" clId="{D0840C17-E65E-4C07-B252-7BDDCB9F371F}" dt="2019-01-17T13:12:29.585" v="228" actId="478"/>
          <ac:cxnSpMkLst>
            <pc:docMk/>
            <pc:sldMk cId="3859158533" sldId="328"/>
            <ac:cxnSpMk id="32" creationId="{00000000-0000-0000-0000-000000000000}"/>
          </ac:cxnSpMkLst>
        </pc:cxnChg>
      </pc:sldChg>
      <pc:sldChg chg="modSp">
        <pc:chgData name="Олег Батурин" userId="cc479cfdcd957b6a" providerId="LiveId" clId="{D0840C17-E65E-4C07-B252-7BDDCB9F371F}" dt="2019-01-17T13:11:49.412" v="220" actId="20577"/>
        <pc:sldMkLst>
          <pc:docMk/>
          <pc:sldMk cId="3859158533" sldId="329"/>
        </pc:sldMkLst>
        <pc:spChg chg="mod">
          <ac:chgData name="Олег Батурин" userId="cc479cfdcd957b6a" providerId="LiveId" clId="{D0840C17-E65E-4C07-B252-7BDDCB9F371F}" dt="2019-01-17T13:11:49.412" v="220" actId="20577"/>
          <ac:spMkLst>
            <pc:docMk/>
            <pc:sldMk cId="3859158533" sldId="329"/>
            <ac:spMk id="4" creationId="{00000000-0000-0000-0000-000000000000}"/>
          </ac:spMkLst>
        </pc:spChg>
      </pc:sldChg>
      <pc:sldChg chg="modSp">
        <pc:chgData name="Олег Батурин" userId="cc479cfdcd957b6a" providerId="LiveId" clId="{D0840C17-E65E-4C07-B252-7BDDCB9F371F}" dt="2019-01-17T13:10:58.130" v="206" actId="20577"/>
        <pc:sldMkLst>
          <pc:docMk/>
          <pc:sldMk cId="211816045" sldId="332"/>
        </pc:sldMkLst>
        <pc:spChg chg="mod">
          <ac:chgData name="Олег Батурин" userId="cc479cfdcd957b6a" providerId="LiveId" clId="{D0840C17-E65E-4C07-B252-7BDDCB9F371F}" dt="2019-01-17T13:10:23.581" v="140" actId="20577"/>
          <ac:spMkLst>
            <pc:docMk/>
            <pc:sldMk cId="211816045" sldId="332"/>
            <ac:spMk id="54" creationId="{00000000-0000-0000-0000-000000000000}"/>
          </ac:spMkLst>
        </pc:spChg>
        <pc:spChg chg="mod">
          <ac:chgData name="Олег Батурин" userId="cc479cfdcd957b6a" providerId="LiveId" clId="{D0840C17-E65E-4C07-B252-7BDDCB9F371F}" dt="2019-01-17T13:10:45.285" v="184" actId="20577"/>
          <ac:spMkLst>
            <pc:docMk/>
            <pc:sldMk cId="211816045" sldId="332"/>
            <ac:spMk id="56" creationId="{00000000-0000-0000-0000-000000000000}"/>
          </ac:spMkLst>
        </pc:spChg>
        <pc:spChg chg="mod">
          <ac:chgData name="Олег Батурин" userId="cc479cfdcd957b6a" providerId="LiveId" clId="{D0840C17-E65E-4C07-B252-7BDDCB9F371F}" dt="2019-01-17T13:10:58.130" v="206" actId="20577"/>
          <ac:spMkLst>
            <pc:docMk/>
            <pc:sldMk cId="211816045" sldId="332"/>
            <ac:spMk id="58" creationId="{00000000-0000-0000-0000-000000000000}"/>
          </ac:spMkLst>
        </pc:spChg>
        <pc:graphicFrameChg chg="mod">
          <ac:chgData name="Олег Батурин" userId="cc479cfdcd957b6a" providerId="LiveId" clId="{D0840C17-E65E-4C07-B252-7BDDCB9F371F}" dt="2019-01-17T13:10:05.966" v="97" actId="20577"/>
          <ac:graphicFrameMkLst>
            <pc:docMk/>
            <pc:sldMk cId="211816045" sldId="332"/>
            <ac:graphicFrameMk id="47" creationId="{0EC3744F-50C3-41CE-99BA-760CEE3487DC}"/>
          </ac:graphicFrameMkLst>
        </pc:graphicFrameChg>
        <pc:graphicFrameChg chg="mod">
          <ac:chgData name="Олег Батурин" userId="cc479cfdcd957b6a" providerId="LiveId" clId="{D0840C17-E65E-4C07-B252-7BDDCB9F371F}" dt="2019-01-17T13:10:10.904" v="102" actId="20577"/>
          <ac:graphicFrameMkLst>
            <pc:docMk/>
            <pc:sldMk cId="211816045" sldId="332"/>
            <ac:graphicFrameMk id="48" creationId="{7F98FDDA-6E0C-4C39-A723-43FEC13C7C30}"/>
          </ac:graphicFrameMkLst>
        </pc:graphicFrameChg>
      </pc:sldChg>
      <pc:sldChg chg="addSp delSp modSp add modAnim">
        <pc:chgData name="Олег Батурин" userId="cc479cfdcd957b6a" providerId="LiveId" clId="{D0840C17-E65E-4C07-B252-7BDDCB9F371F}" dt="2019-01-17T13:22:53.607" v="367"/>
        <pc:sldMkLst>
          <pc:docMk/>
          <pc:sldMk cId="364404078" sldId="334"/>
        </pc:sldMkLst>
        <pc:spChg chg="mod">
          <ac:chgData name="Олег Батурин" userId="cc479cfdcd957b6a" providerId="LiveId" clId="{D0840C17-E65E-4C07-B252-7BDDCB9F371F}" dt="2019-01-17T13:20:39.357" v="357" actId="14100"/>
          <ac:spMkLst>
            <pc:docMk/>
            <pc:sldMk cId="364404078" sldId="334"/>
            <ac:spMk id="4" creationId="{00000000-0000-0000-0000-000000000000}"/>
          </ac:spMkLst>
        </pc:spChg>
        <pc:spChg chg="del">
          <ac:chgData name="Олег Батурин" userId="cc479cfdcd957b6a" providerId="LiveId" clId="{D0840C17-E65E-4C07-B252-7BDDCB9F371F}" dt="2019-01-17T13:17:29.190" v="325"/>
          <ac:spMkLst>
            <pc:docMk/>
            <pc:sldMk cId="364404078" sldId="334"/>
            <ac:spMk id="10" creationId="{00000000-0000-0000-0000-000000000000}"/>
          </ac:spMkLst>
        </pc:spChg>
        <pc:spChg chg="mod">
          <ac:chgData name="Олег Батурин" userId="cc479cfdcd957b6a" providerId="LiveId" clId="{D0840C17-E65E-4C07-B252-7BDDCB9F371F}" dt="2019-01-17T13:20:43.181" v="358" actId="1076"/>
          <ac:spMkLst>
            <pc:docMk/>
            <pc:sldMk cId="364404078" sldId="334"/>
            <ac:spMk id="11" creationId="{00000000-0000-0000-0000-000000000000}"/>
          </ac:spMkLst>
        </pc:spChg>
        <pc:spChg chg="mod">
          <ac:chgData name="Олег Батурин" userId="cc479cfdcd957b6a" providerId="LiveId" clId="{D0840C17-E65E-4C07-B252-7BDDCB9F371F}" dt="2019-01-17T13:20:55.638" v="361" actId="14100"/>
          <ac:spMkLst>
            <pc:docMk/>
            <pc:sldMk cId="364404078" sldId="334"/>
            <ac:spMk id="14" creationId="{00000000-0000-0000-0000-000000000000}"/>
          </ac:spMkLst>
        </pc:spChg>
        <pc:grpChg chg="mod">
          <ac:chgData name="Олег Батурин" userId="cc479cfdcd957b6a" providerId="LiveId" clId="{D0840C17-E65E-4C07-B252-7BDDCB9F371F}" dt="2019-01-17T13:20:34.308" v="356" actId="1076"/>
          <ac:grpSpMkLst>
            <pc:docMk/>
            <pc:sldMk cId="364404078" sldId="334"/>
            <ac:grpSpMk id="2" creationId="{00000000-0000-0000-0000-000000000000}"/>
          </ac:grpSpMkLst>
        </pc:grpChg>
        <pc:grpChg chg="add mod">
          <ac:chgData name="Олег Батурин" userId="cc479cfdcd957b6a" providerId="LiveId" clId="{D0840C17-E65E-4C07-B252-7BDDCB9F371F}" dt="2019-01-17T13:20:50.236" v="359" actId="1076"/>
          <ac:grpSpMkLst>
            <pc:docMk/>
            <pc:sldMk cId="364404078" sldId="334"/>
            <ac:grpSpMk id="24" creationId="{653686FE-9ED3-41B1-9F74-EB09141A110A}"/>
          </ac:grpSpMkLst>
        </pc:grpChg>
        <pc:picChg chg="del">
          <ac:chgData name="Олег Батурин" userId="cc479cfdcd957b6a" providerId="LiveId" clId="{D0840C17-E65E-4C07-B252-7BDDCB9F371F}" dt="2019-01-17T13:17:29.190" v="325"/>
          <ac:picMkLst>
            <pc:docMk/>
            <pc:sldMk cId="364404078" sldId="334"/>
            <ac:picMk id="5" creationId="{00000000-0000-0000-0000-000000000000}"/>
          </ac:picMkLst>
        </pc:picChg>
        <pc:picChg chg="del">
          <ac:chgData name="Олег Батурин" userId="cc479cfdcd957b6a" providerId="LiveId" clId="{D0840C17-E65E-4C07-B252-7BDDCB9F371F}" dt="2019-01-17T13:17:29.190" v="325"/>
          <ac:picMkLst>
            <pc:docMk/>
            <pc:sldMk cId="364404078" sldId="334"/>
            <ac:picMk id="6" creationId="{00000000-0000-0000-0000-000000000000}"/>
          </ac:picMkLst>
        </pc:picChg>
        <pc:picChg chg="mod">
          <ac:chgData name="Олег Батурин" userId="cc479cfdcd957b6a" providerId="LiveId" clId="{D0840C17-E65E-4C07-B252-7BDDCB9F371F}" dt="2019-01-17T13:20:43.181" v="358" actId="1076"/>
          <ac:picMkLst>
            <pc:docMk/>
            <pc:sldMk cId="364404078" sldId="334"/>
            <ac:picMk id="9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d.docs.live.net/fa32723bcad24d3a/LPT_UNSTEADY/&#1050;&#1085;&#1080;&#1075;&#1072;3(&#1040;&#1074;&#1090;&#1086;&#1084;&#1072;&#1090;&#1080;&#1095;&#1077;&#1089;&#1082;&#1080;&#1042;&#1086;&#1089;&#1089;&#1090;&#1072;&#1085;&#1086;&#1074;&#1083;&#1077;&#1085;&#1086;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СА3</a:t>
            </a:r>
            <a:endParaRPr lang="en-US" sz="1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52121891823739663"/>
          <c:y val="6.14180806124398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188552847592898"/>
          <c:y val="0.22171927101090774"/>
          <c:w val="0.72988769037882673"/>
          <c:h val="0.52451185925103794"/>
        </c:manualLayout>
      </c:layout>
      <c:scatterChart>
        <c:scatterStyle val="smoothMarker"/>
        <c:varyColors val="0"/>
        <c:ser>
          <c:idx val="6"/>
          <c:order val="0"/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Лист6!$AE$81:$AE$101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Лист6!$AF$81:$AF$101</c:f>
              <c:numCache>
                <c:formatCode>General</c:formatCode>
                <c:ptCount val="21"/>
                <c:pt idx="0">
                  <c:v>0.93803999999999998</c:v>
                </c:pt>
                <c:pt idx="1">
                  <c:v>0.93861000000000006</c:v>
                </c:pt>
                <c:pt idx="2">
                  <c:v>0.93861000000000006</c:v>
                </c:pt>
                <c:pt idx="3">
                  <c:v>0.93801999999999996</c:v>
                </c:pt>
                <c:pt idx="4">
                  <c:v>0.93759000000000003</c:v>
                </c:pt>
                <c:pt idx="5">
                  <c:v>0.93755999999999995</c:v>
                </c:pt>
                <c:pt idx="6">
                  <c:v>0.93752000000000002</c:v>
                </c:pt>
                <c:pt idx="7">
                  <c:v>0.93737000000000004</c:v>
                </c:pt>
                <c:pt idx="8">
                  <c:v>0.93728</c:v>
                </c:pt>
                <c:pt idx="9">
                  <c:v>0.93747000000000003</c:v>
                </c:pt>
                <c:pt idx="10">
                  <c:v>0.93803999999999998</c:v>
                </c:pt>
                <c:pt idx="11">
                  <c:v>0.93861000000000006</c:v>
                </c:pt>
                <c:pt idx="12">
                  <c:v>0.93861000000000006</c:v>
                </c:pt>
                <c:pt idx="13">
                  <c:v>0.93801999999999996</c:v>
                </c:pt>
                <c:pt idx="14">
                  <c:v>0.93759000000000003</c:v>
                </c:pt>
                <c:pt idx="15">
                  <c:v>0.93755999999999995</c:v>
                </c:pt>
                <c:pt idx="16">
                  <c:v>0.93752000000000002</c:v>
                </c:pt>
                <c:pt idx="17">
                  <c:v>0.93737000000000004</c:v>
                </c:pt>
                <c:pt idx="18">
                  <c:v>0.93728</c:v>
                </c:pt>
                <c:pt idx="19">
                  <c:v>0.93747000000000003</c:v>
                </c:pt>
                <c:pt idx="20">
                  <c:v>0.93803999999999998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88-41D9-9850-157DCAC3D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69856"/>
        <c:axId val="53770432"/>
      </c:scatterChart>
      <c:valAx>
        <c:axId val="53769856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Relative pitch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34082064141154977"/>
              <c:y val="0.839053677951634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770432"/>
        <c:crosses val="autoZero"/>
        <c:crossBetween val="midCat"/>
        <c:majorUnit val="0.1"/>
      </c:valAx>
      <c:valAx>
        <c:axId val="5377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769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ОПОРА</a:t>
            </a:r>
            <a:endParaRPr lang="en-US" sz="1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4604335731760364"/>
          <c:y val="6.75598886736838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325771407831415"/>
          <c:y val="0.22171927101090774"/>
          <c:w val="0.69956376703580458"/>
          <c:h val="0.52451185925103794"/>
        </c:manualLayout>
      </c:layout>
      <c:scatterChart>
        <c:scatterStyle val="smoothMarker"/>
        <c:varyColors val="0"/>
        <c:ser>
          <c:idx val="6"/>
          <c:order val="0"/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Лист6!$AE$81:$AE$101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Лист6!$AG$82:$AG$101</c:f>
              <c:numCache>
                <c:formatCode>General</c:formatCode>
                <c:ptCount val="20"/>
                <c:pt idx="0">
                  <c:v>0.93861000000000006</c:v>
                </c:pt>
                <c:pt idx="1">
                  <c:v>0.93747000000000003</c:v>
                </c:pt>
                <c:pt idx="2">
                  <c:v>0.93737000000000004</c:v>
                </c:pt>
                <c:pt idx="3">
                  <c:v>0.93755999999999995</c:v>
                </c:pt>
                <c:pt idx="4">
                  <c:v>0.93801999999999996</c:v>
                </c:pt>
                <c:pt idx="5">
                  <c:v>0.93861000000000006</c:v>
                </c:pt>
                <c:pt idx="6">
                  <c:v>0.93747000000000003</c:v>
                </c:pt>
                <c:pt idx="7">
                  <c:v>0.93737000000000004</c:v>
                </c:pt>
                <c:pt idx="8">
                  <c:v>0.93755999999999995</c:v>
                </c:pt>
                <c:pt idx="9">
                  <c:v>0.93801999999999996</c:v>
                </c:pt>
                <c:pt idx="10">
                  <c:v>0.93861000000000006</c:v>
                </c:pt>
                <c:pt idx="11">
                  <c:v>0.93747000000000003</c:v>
                </c:pt>
                <c:pt idx="12">
                  <c:v>0.93737000000000004</c:v>
                </c:pt>
                <c:pt idx="13">
                  <c:v>0.93755999999999995</c:v>
                </c:pt>
                <c:pt idx="14">
                  <c:v>0.93801999999999996</c:v>
                </c:pt>
                <c:pt idx="15">
                  <c:v>0.93861000000000006</c:v>
                </c:pt>
                <c:pt idx="16">
                  <c:v>0.93747000000000003</c:v>
                </c:pt>
                <c:pt idx="17">
                  <c:v>0.93737000000000004</c:v>
                </c:pt>
                <c:pt idx="18">
                  <c:v>0.93755999999999995</c:v>
                </c:pt>
                <c:pt idx="19">
                  <c:v>0.93801999999999996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B6-4ADD-8F72-CE8E2A388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51616"/>
        <c:axId val="97665024"/>
      </c:scatterChart>
      <c:valAx>
        <c:axId val="969516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ru-RU" sz="1000" b="0" i="0" u="none" strike="noStrike" kern="1200" baseline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Relative pitch</a:t>
                </a:r>
                <a:endParaRPr lang="ru-RU" sz="1000" b="0" i="0" u="none" strike="noStrike" kern="1200" baseline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7665024"/>
        <c:crosses val="autoZero"/>
        <c:crossBetween val="midCat"/>
        <c:majorUnit val="0.1"/>
      </c:valAx>
      <c:valAx>
        <c:axId val="9766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6951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0.35288</cdr:y>
    </cdr:from>
    <cdr:to>
      <cdr:x>0.12251</cdr:x>
      <cdr:y>0.57507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5946BA01-1936-45C7-B0A4-BEF8461BCD14}"/>
            </a:ext>
          </a:extLst>
        </cdr:cNvPr>
        <cdr:cNvSpPr txBox="1"/>
      </cdr:nvSpPr>
      <cdr:spPr>
        <a:xfrm xmlns:a="http://schemas.openxmlformats.org/drawingml/2006/main" rot="16200000">
          <a:off x="-198081" y="785704"/>
          <a:ext cx="459442" cy="3473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200" i="0">
              <a:latin typeface="Cambria Math" panose="02040503050406030204" pitchFamily="18" charset="0"/>
            </a:rPr>
            <a:t>η</a:t>
          </a:r>
          <a:r>
            <a:rPr lang="ru-RU" sz="1200" i="0">
              <a:latin typeface="Cambria Math" panose="02040503050406030204" pitchFamily="18" charset="0"/>
            </a:rPr>
            <a:t>_</a:t>
          </a:r>
          <a:r>
            <a:rPr lang="ru-RU" sz="1200" b="0" i="0">
              <a:latin typeface="Cambria Math" panose="02040503050406030204" pitchFamily="18" charset="0"/>
            </a:rPr>
            <a:t>т^</a:t>
          </a:r>
          <a:r>
            <a:rPr lang="en-US" sz="1200" b="0" i="0">
              <a:latin typeface="Cambria Math" panose="02040503050406030204" pitchFamily="18" charset="0"/>
            </a:rPr>
            <a:t>∗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0.01851</cdr:x>
      <cdr:y>0.34786</cdr:y>
    </cdr:from>
    <cdr:to>
      <cdr:x>0.13882</cdr:x>
      <cdr:y>0.57005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5946BA01-1936-45C7-B0A4-BEF8461BCD14}"/>
            </a:ext>
          </a:extLst>
        </cdr:cNvPr>
        <cdr:cNvSpPr txBox="1"/>
      </cdr:nvSpPr>
      <cdr:spPr>
        <a:xfrm xmlns:a="http://schemas.openxmlformats.org/drawingml/2006/main" rot="16200000">
          <a:off x="-2583" y="775338"/>
          <a:ext cx="459442" cy="3473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200" i="0">
              <a:latin typeface="Cambria Math" panose="02040503050406030204" pitchFamily="18" charset="0"/>
            </a:rPr>
            <a:t>η</a:t>
          </a:r>
          <a:r>
            <a:rPr lang="ru-RU" sz="1200" i="0">
              <a:latin typeface="Cambria Math" panose="02040503050406030204" pitchFamily="18" charset="0"/>
            </a:rPr>
            <a:t>_</a:t>
          </a:r>
          <a:r>
            <a:rPr lang="ru-RU" sz="1200" b="0" i="0">
              <a:latin typeface="Cambria Math" panose="02040503050406030204" pitchFamily="18" charset="0"/>
            </a:rPr>
            <a:t>т^</a:t>
          </a:r>
          <a:r>
            <a:rPr lang="en-US" sz="1200" b="0" i="0">
              <a:latin typeface="Cambria Math" panose="02040503050406030204" pitchFamily="18" charset="0"/>
            </a:rPr>
            <a:t>∗</a:t>
          </a:r>
          <a:endParaRPr lang="ru-RU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36C68-DDAB-4D09-8E72-8E937BD7768C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289E-2F4B-4BDB-9E3D-307BE649A8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7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32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006A-6BE7-43E8-8AD6-C09FC266B36F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8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85EE-4AB9-42CD-8126-E74FE77A9ED8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9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916C-83BE-4CC1-8A21-D05CD30C43DB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3183-B2A1-4784-80CE-65A33D52CB0B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88E9-D2C3-4436-BFEE-5F0C2E0896FE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9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5BC7-66CE-44BA-84C4-ADF5D358A8E5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F641-8A7B-48BB-9924-29525D09D843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CC1A-CDB1-4CBC-83A8-3EB958439194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C5F1-78C0-4305-B0EC-8CEF047F6C93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70FB-17C0-4434-90C8-A4668EF13565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D1FD-3FC4-47EA-B2EB-FF46800F6009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9404-ED28-47FE-9DC5-C6BCEA110D1D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hart" Target="../charts/char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6527" y="2763815"/>
            <a:ext cx="3831772" cy="144655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энергии в проточной части турбомашин и пути 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их снижения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9270" y="4359128"/>
            <a:ext cx="3846286" cy="160043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Доцент каф. ТДЛА Самарского университета,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270" y="6093311"/>
            <a:ext cx="384628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Самара 2020</a:t>
            </a:r>
          </a:p>
        </p:txBody>
      </p:sp>
    </p:spTree>
    <p:extLst>
      <p:ext uri="{BB962C8B-B14F-4D97-AF65-F5344CB8AC3E}">
        <p14:creationId xmlns:p14="http://schemas.microsoft.com/office/powerpoint/2010/main" val="348247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Вторичные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180237"/>
            <a:ext cx="4876800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 межлопаточном канале существует перепад давления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Возникает паразитное перетекание у втулки и периферии в пределах пограничного слоя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Паразитное течение взаимодействует с ядром, формируя дополнительные вихри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Вторичный вихрь изменяет угол выхода потока, снижая работу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225" y="787373"/>
            <a:ext cx="80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Парный вихрь</a:t>
            </a:r>
          </a:p>
        </p:txBody>
      </p:sp>
      <p:pic>
        <p:nvPicPr>
          <p:cNvPr id="6" name="Рисунок 5" descr="Studienarbeit_Eugen_Lutoschkin_aktuell_Page_33.jpg"/>
          <p:cNvPicPr>
            <a:picLocks noChangeAspect="1"/>
          </p:cNvPicPr>
          <p:nvPr/>
        </p:nvPicPr>
        <p:blipFill>
          <a:blip r:embed="rId3" cstate="print"/>
          <a:srcRect l="5085" t="3623" r="4068" b="9059"/>
          <a:stretch>
            <a:fillRect/>
          </a:stretch>
        </p:blipFill>
        <p:spPr>
          <a:xfrm>
            <a:off x="5786413" y="1214434"/>
            <a:ext cx="2339007" cy="2520000"/>
          </a:xfrm>
          <a:prstGeom prst="rect">
            <a:avLst/>
          </a:prstGeom>
        </p:spPr>
      </p:pic>
      <p:pic>
        <p:nvPicPr>
          <p:cNvPr id="9" name="Рисунок 8" descr="Passage Vortex.png"/>
          <p:cNvPicPr>
            <a:picLocks noChangeAspect="1"/>
          </p:cNvPicPr>
          <p:nvPr/>
        </p:nvPicPr>
        <p:blipFill>
          <a:blip r:embed="rId4" cstate="print"/>
          <a:srcRect t="8891" r="1205" b="18729"/>
          <a:stretch>
            <a:fillRect/>
          </a:stretch>
        </p:blipFill>
        <p:spPr bwMode="auto">
          <a:xfrm>
            <a:off x="4924421" y="3757609"/>
            <a:ext cx="380586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2874" y="2931000"/>
            <a:ext cx="219170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Вторичные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180237"/>
            <a:ext cx="4876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Возникает при взаимодействии концевого пограничного слоя с входной кромкой лопатки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Формируется два вихря, уходящих в каналы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Подковообразный вихрь взаимодействует с парным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225" y="787373"/>
            <a:ext cx="80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Подковообразный вихрь</a:t>
            </a:r>
          </a:p>
        </p:txBody>
      </p:sp>
      <p:pic>
        <p:nvPicPr>
          <p:cNvPr id="10" name="Рисунок 9" descr="Описание: Only Horse Vortex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6653" b="18671"/>
          <a:stretch>
            <a:fillRect/>
          </a:stretch>
        </p:blipFill>
        <p:spPr bwMode="auto">
          <a:xfrm>
            <a:off x="5726350" y="1119300"/>
            <a:ext cx="3006249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09600" y="5068380"/>
            <a:ext cx="52101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/>
              <a:t>Вторичные потери зависят от: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Относительной высоты канала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Угла поворота потока </a:t>
            </a:r>
            <a:r>
              <a:rPr lang="ru-RU" dirty="0">
                <a:sym typeface="Symbol"/>
              </a:rPr>
              <a:t></a:t>
            </a:r>
          </a:p>
        </p:txBody>
      </p:sp>
      <p:pic>
        <p:nvPicPr>
          <p:cNvPr id="11" name="Рисунок 10" descr="Studienarbeit_Eugen_Lutoschkin_aktuell_Page_44.jpg"/>
          <p:cNvPicPr>
            <a:picLocks noChangeAspect="1"/>
          </p:cNvPicPr>
          <p:nvPr/>
        </p:nvPicPr>
        <p:blipFill>
          <a:blip r:embed="rId5" cstate="print"/>
          <a:srcRect l="5249" t="50272" r="7874" b="7015"/>
          <a:stretch>
            <a:fillRect/>
          </a:stretch>
        </p:blipFill>
        <p:spPr>
          <a:xfrm>
            <a:off x="6148376" y="2876553"/>
            <a:ext cx="2614583" cy="180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95326" y="3224626"/>
            <a:ext cx="3000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Структура вторичных течений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86450" y="4643851"/>
            <a:ext cx="2914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Подковообразный вихрь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48125" y="5377276"/>
            <a:ext cx="22193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поворота потока и высоты лопатки на вторичные потери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6CCF02-1A1C-4659-B5DD-BCF446A2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86" y="3450721"/>
            <a:ext cx="246610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Вторичные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225" y="787373"/>
            <a:ext cx="80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Способы уменьшения вторичных потерь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1975" y="108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1. Тангенциальный наклон лопатки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t="2810" b="7025"/>
          <a:stretch>
            <a:fillRect/>
          </a:stretch>
        </p:blipFill>
        <p:spPr bwMode="auto">
          <a:xfrm>
            <a:off x="688227" y="1329825"/>
            <a:ext cx="233829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467100" y="108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2. Саблевидные лопатки</a:t>
            </a:r>
          </a:p>
        </p:txBody>
      </p:sp>
      <p:pic>
        <p:nvPicPr>
          <p:cNvPr id="11" name="Рисунок 10" descr="7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397475"/>
            <a:ext cx="1786193" cy="1800000"/>
          </a:xfrm>
          <a:prstGeom prst="rect">
            <a:avLst/>
          </a:prstGeom>
        </p:spPr>
      </p:pic>
      <p:pic>
        <p:nvPicPr>
          <p:cNvPr id="12" name="Рисунок 11" descr="20_2"/>
          <p:cNvPicPr>
            <a:picLocks noChangeAspect="1"/>
          </p:cNvPicPr>
          <p:nvPr/>
        </p:nvPicPr>
        <p:blipFill>
          <a:blip r:embed="rId5" cstate="print"/>
          <a:srcRect t="1666" r="50654" b="8329"/>
          <a:stretch>
            <a:fillRect/>
          </a:stretch>
        </p:blipFill>
        <p:spPr bwMode="auto">
          <a:xfrm>
            <a:off x="4870949" y="1401352"/>
            <a:ext cx="1332404" cy="1800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2926" y="3600000"/>
            <a:ext cx="25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4. Перераспределение угла поворота потока по радиусу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24600" y="108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3.  Меридиональное поджатие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3150" y="360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5.  Несимметричные концевые стенки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981" y="4176825"/>
            <a:ext cx="192333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Common\Baturin\University\Disser исправленный\Glava 1 - Обзор\рисунок 1-3.bmp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4994" y="1428375"/>
            <a:ext cx="1577661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1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4603" y="4214925"/>
            <a:ext cx="211644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в радиальном зазоре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549" y="827812"/>
            <a:ext cx="822094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Радиальный зазор необходим для исключения касания ротора и статора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Радиальный зазор существенно меняется в зависимости от режима работы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1568996-D881-4323-B879-49165DFD1F25}"/>
              </a:ext>
            </a:extLst>
          </p:cNvPr>
          <p:cNvGrpSpPr/>
          <p:nvPr/>
        </p:nvGrpSpPr>
        <p:grpSpPr>
          <a:xfrm>
            <a:off x="1190991" y="1772702"/>
            <a:ext cx="2914649" cy="2263484"/>
            <a:chOff x="897448" y="3753790"/>
            <a:chExt cx="2914649" cy="2263484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DA61C14-737F-4241-924F-730366FF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46983"/>
            <a:stretch>
              <a:fillRect/>
            </a:stretch>
          </p:blipFill>
          <p:spPr bwMode="auto">
            <a:xfrm>
              <a:off x="1000484" y="3753790"/>
              <a:ext cx="2457986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BF6959C-05DF-441F-B0CC-5B7984F708E4}"/>
                </a:ext>
              </a:extLst>
            </p:cNvPr>
            <p:cNvSpPr/>
            <p:nvPr/>
          </p:nvSpPr>
          <p:spPr>
            <a:xfrm>
              <a:off x="897448" y="5494054"/>
              <a:ext cx="29146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Факторы, влияющие на величину радиального зазора</a:t>
              </a: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02A8BD-8C50-46DF-A55B-CD5BE9C684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771" y="1803655"/>
            <a:ext cx="292224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43166D3-1F56-4958-8B77-3C5A84D7A077}"/>
              </a:ext>
            </a:extLst>
          </p:cNvPr>
          <p:cNvSpPr/>
          <p:nvPr/>
        </p:nvSpPr>
        <p:spPr>
          <a:xfrm>
            <a:off x="4555362" y="3603655"/>
            <a:ext cx="2914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Изменение зазора  в полете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6C7BFA-8B03-40DA-819E-AEA40EDB6535}"/>
              </a:ext>
            </a:extLst>
          </p:cNvPr>
          <p:cNvSpPr/>
          <p:nvPr/>
        </p:nvSpPr>
        <p:spPr>
          <a:xfrm>
            <a:off x="560718" y="3930297"/>
            <a:ext cx="4572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Под действие перепада давления возникает течение через зазор</a:t>
            </a:r>
          </a:p>
        </p:txBody>
      </p:sp>
      <p:pic>
        <p:nvPicPr>
          <p:cNvPr id="34" name="Рисунок 33" descr="Описание: вихрь утечек.png">
            <a:extLst>
              <a:ext uri="{FF2B5EF4-FFF2-40B4-BE49-F238E27FC236}">
                <a16:creationId xmlns:a16="http://schemas.microsoft.com/office/drawing/2014/main" id="{C3B48BD3-02AD-422C-B7BC-76DFF9595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10" y="3911432"/>
            <a:ext cx="3524359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Описание: DSC01080.JPG">
            <a:extLst>
              <a:ext uri="{FF2B5EF4-FFF2-40B4-BE49-F238E27FC236}">
                <a16:creationId xmlns:a16="http://schemas.microsoft.com/office/drawing/2014/main" id="{128AF8B2-1CBB-4DC1-BB85-59D7DD289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9586"/>
          <a:stretch>
            <a:fillRect/>
          </a:stretch>
        </p:blipFill>
        <p:spPr bwMode="auto">
          <a:xfrm rot="10800000">
            <a:off x="1371294" y="4939230"/>
            <a:ext cx="1961841" cy="118363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5CF95E3-E9CE-449A-BC00-6F8642C738A0}"/>
              </a:ext>
            </a:extLst>
          </p:cNvPr>
          <p:cNvSpPr/>
          <p:nvPr/>
        </p:nvSpPr>
        <p:spPr>
          <a:xfrm>
            <a:off x="947208" y="6122867"/>
            <a:ext cx="2914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Течение в радиальном зазоре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0F84A-5167-4D50-9427-78FDA3C71F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3"/>
          <a:stretch/>
        </p:blipFill>
        <p:spPr>
          <a:xfrm>
            <a:off x="7344000" y="4219209"/>
            <a:ext cx="1800000" cy="13255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0A5E8B-BB7D-4841-9AEF-A94238BC81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3"/>
          <a:stretch/>
        </p:blipFill>
        <p:spPr>
          <a:xfrm>
            <a:off x="7344000" y="4385853"/>
            <a:ext cx="1800000" cy="1325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89E75-FB7A-4D41-B157-26E9843369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0" t="21369" r="5506"/>
          <a:stretch/>
        </p:blipFill>
        <p:spPr>
          <a:xfrm>
            <a:off x="7629469" y="5548147"/>
            <a:ext cx="101513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в радиальном зазоре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2730" y="655790"/>
            <a:ext cx="5402957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Течение через зазор взаимодействует с вторичным, вытесняя его в ядро</a:t>
            </a:r>
          </a:p>
        </p:txBody>
      </p:sp>
      <p:pic>
        <p:nvPicPr>
          <p:cNvPr id="9" name="Рисунок 8" descr="Описание: ТС_вихрь утечек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87" y="831941"/>
            <a:ext cx="2525957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5811340" y="3389688"/>
            <a:ext cx="2914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Взаимодействие вторичного течения и утечки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27314" y="1386771"/>
            <a:ext cx="4287611" cy="2403277"/>
            <a:chOff x="4977900" y="3719926"/>
            <a:chExt cx="4287611" cy="2403277"/>
          </a:xfrm>
        </p:grpSpPr>
        <p:pic>
          <p:nvPicPr>
            <p:cNvPr id="12" name="Рисунок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7900" y="4024846"/>
              <a:ext cx="1727700" cy="1890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5" cstate="print"/>
            <a:srcRect l="33110" t="10005" r="1249" b="1112"/>
            <a:stretch>
              <a:fillRect/>
            </a:stretch>
          </p:blipFill>
          <p:spPr bwMode="auto">
            <a:xfrm>
              <a:off x="6781105" y="3971594"/>
              <a:ext cx="2362895" cy="1933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4977901" y="5815426"/>
              <a:ext cx="42876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Поля потерь полного давления за рабочей лопаткой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6105525" y="4200272"/>
              <a:ext cx="534084" cy="33362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000875" y="4028822"/>
              <a:ext cx="534084" cy="33362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562600" y="4562222"/>
              <a:ext cx="534084" cy="33362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972300" y="4466971"/>
              <a:ext cx="534084" cy="45745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667375" y="5072476"/>
              <a:ext cx="1847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cap="small" dirty="0"/>
                <a:t>Вторичный вихрь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372100" y="3719926"/>
              <a:ext cx="1847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cap="small" dirty="0"/>
                <a:t>Утечка</a:t>
              </a:r>
            </a:p>
          </p:txBody>
        </p:sp>
        <p:cxnSp>
          <p:nvCxnSpPr>
            <p:cNvPr id="26" name="Прямая со стрелкой 25"/>
            <p:cNvCxnSpPr>
              <a:endCxn id="16" idx="1"/>
            </p:cNvCxnSpPr>
            <p:nvPr/>
          </p:nvCxnSpPr>
          <p:spPr>
            <a:xfrm>
              <a:off x="6591300" y="3933825"/>
              <a:ext cx="487790" cy="1438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H="1">
              <a:off x="6467475" y="3933825"/>
              <a:ext cx="142875" cy="2476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V="1">
              <a:off x="6772275" y="4800600"/>
              <a:ext cx="276225" cy="3524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17" idx="5"/>
            </p:cNvCxnSpPr>
            <p:nvPr/>
          </p:nvCxnSpPr>
          <p:spPr>
            <a:xfrm flipH="1" flipV="1">
              <a:off x="6018469" y="4846991"/>
              <a:ext cx="715706" cy="296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53686FE-9ED3-41B1-9F74-EB09141A110A}"/>
              </a:ext>
            </a:extLst>
          </p:cNvPr>
          <p:cNvGrpSpPr/>
          <p:nvPr/>
        </p:nvGrpSpPr>
        <p:grpSpPr>
          <a:xfrm>
            <a:off x="496388" y="3773952"/>
            <a:ext cx="8229601" cy="2651391"/>
            <a:chOff x="496388" y="3786144"/>
            <a:chExt cx="8229601" cy="265139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C31B7B-30A9-4662-836A-8AC3F76D769B}"/>
                </a:ext>
              </a:extLst>
            </p:cNvPr>
            <p:cNvSpPr txBox="1"/>
            <p:nvPr/>
          </p:nvSpPr>
          <p:spPr>
            <a:xfrm>
              <a:off x="496388" y="3786144"/>
              <a:ext cx="52101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</a:pPr>
              <a:r>
                <a:rPr lang="ru-RU" dirty="0"/>
                <a:t>Потери в зазоре зависят от: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ru-RU" dirty="0"/>
                <a:t>Величины зазора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ru-RU" dirty="0"/>
                <a:t>Относительной высоты канала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ru-RU" dirty="0"/>
                <a:t>Угла поворота потока </a:t>
              </a:r>
              <a:r>
                <a:rPr lang="ru-RU" dirty="0">
                  <a:sym typeface="Symbol"/>
                </a:rPr>
                <a:t>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ru-RU" dirty="0">
                  <a:sym typeface="Symbol"/>
                </a:rPr>
                <a:t>Степени реактивности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endParaRPr lang="ru-RU" dirty="0">
                <a:sym typeface="Symbol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C4B6CD7-A215-46CC-A5FD-CC88D7A57E05}"/>
                </a:ext>
              </a:extLst>
            </p:cNvPr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80519" y="3895689"/>
              <a:ext cx="2166837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36A2D4D-88CF-4644-A67F-7ECD5B88D1DC}"/>
                </a:ext>
              </a:extLst>
            </p:cNvPr>
            <p:cNvSpPr/>
            <p:nvPr/>
          </p:nvSpPr>
          <p:spPr>
            <a:xfrm>
              <a:off x="3715838" y="5980990"/>
              <a:ext cx="29146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Влияние величины зазора на потери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D8C67A7-467E-4D3F-A93D-A7337FC7D16E}"/>
                </a:ext>
              </a:extLst>
            </p:cNvPr>
            <p:cNvSpPr/>
            <p:nvPr/>
          </p:nvSpPr>
          <p:spPr>
            <a:xfrm>
              <a:off x="6611439" y="5914315"/>
              <a:ext cx="21145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Влияние степени реактивности на потери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10DD60-DDFE-4A59-8AC6-36A76E9E895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587" y="3896054"/>
              <a:ext cx="2597150" cy="21596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440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в радиальном зазоре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225" y="787373"/>
            <a:ext cx="806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Способы уменьшения потерь в радиальном зазоре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500" y="108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1. Истираемые покрытия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81375" y="1080000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2. Двойная стенка корпуса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14850" y="3604125"/>
            <a:ext cx="4177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5. Бандаж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350" y="1080000"/>
            <a:ext cx="25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3. Изменение верхнего торца лопатки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2450" y="3546975"/>
            <a:ext cx="25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4. Активное управление</a:t>
            </a:r>
          </a:p>
        </p:txBody>
      </p:sp>
      <p:pic>
        <p:nvPicPr>
          <p:cNvPr id="13" name="Рисунок 12" descr="US07513102-20090407-D00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6313" y="1329825"/>
            <a:ext cx="1822228" cy="1800000"/>
          </a:xfrm>
          <a:prstGeom prst="rect">
            <a:avLst/>
          </a:prstGeom>
        </p:spPr>
      </p:pic>
      <p:pic>
        <p:nvPicPr>
          <p:cNvPr id="14" name="Рисунок 13" descr="SUpl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714" y="1376353"/>
            <a:ext cx="2319840" cy="21600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 cstate="print"/>
          <a:srcRect r="35013" b="41247"/>
          <a:stretch>
            <a:fillRect/>
          </a:stretch>
        </p:blipFill>
        <p:spPr bwMode="auto">
          <a:xfrm>
            <a:off x="6004580" y="1547925"/>
            <a:ext cx="2727267" cy="157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625" y="4188282"/>
            <a:ext cx="217287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turb_135_3_031016_f0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8372" y="4191426"/>
            <a:ext cx="2149441" cy="1800000"/>
          </a:xfrm>
          <a:prstGeom prst="rect">
            <a:avLst/>
          </a:prstGeom>
        </p:spPr>
      </p:pic>
      <p:pic>
        <p:nvPicPr>
          <p:cNvPr id="19" name="Рисунок 18" descr="P10005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9153" y="5500755"/>
            <a:ext cx="1198866" cy="900000"/>
          </a:xfrm>
          <a:prstGeom prst="rect">
            <a:avLst/>
          </a:prstGeom>
        </p:spPr>
      </p:pic>
      <p:pic>
        <p:nvPicPr>
          <p:cNvPr id="20" name="Рисунок 19" descr="746011009_41ef65164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2038" y="3886201"/>
            <a:ext cx="1280160" cy="126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00025" y="3880350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КВД ПС-90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76475" y="38898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ТНД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29175" y="51090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Обычный</a:t>
            </a:r>
          </a:p>
        </p:txBody>
      </p:sp>
      <p:pic>
        <p:nvPicPr>
          <p:cNvPr id="26" name="Рисунок 25" descr="Doc - 20.07.16, 14-16 (1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41105" y="5366475"/>
            <a:ext cx="892995" cy="720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857750" y="60615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Легкий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58000" y="3727950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Структура потока</a:t>
            </a:r>
          </a:p>
        </p:txBody>
      </p:sp>
      <p:pic>
        <p:nvPicPr>
          <p:cNvPr id="24" name="Рисунок 23" descr="Описание: 12.jpe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b="9425"/>
          <a:stretch>
            <a:fillRect/>
          </a:stretch>
        </p:blipFill>
        <p:spPr bwMode="auto">
          <a:xfrm>
            <a:off x="6846750" y="3983931"/>
            <a:ext cx="1800000" cy="117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0863" y="5170488"/>
            <a:ext cx="173354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1" grpId="0"/>
      <p:bldP spid="22" grpId="0"/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в осевом зазоре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025" y="703987"/>
            <a:ext cx="50863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Связаны с влиянием кромочного следа на последующий венец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При движении лопаток, угол натекания периодически меняется из-за неравномерности поля скоростей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Вызывает вибрационные нагрузки лопатки</a:t>
            </a:r>
          </a:p>
        </p:txBody>
      </p:sp>
      <p:pic>
        <p:nvPicPr>
          <p:cNvPr id="5" name="Рисунок 4" descr="рис 2.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72" y="3495660"/>
            <a:ext cx="2522850" cy="2880000"/>
          </a:xfrm>
          <a:prstGeom prst="rect">
            <a:avLst/>
          </a:prstGeom>
        </p:spPr>
      </p:pic>
      <p:pic>
        <p:nvPicPr>
          <p:cNvPr id="6" name="Рисунок 5" descr="рис 2.4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8989" y="3519473"/>
            <a:ext cx="2558078" cy="2880000"/>
          </a:xfrm>
          <a:prstGeom prst="rect">
            <a:avLst/>
          </a:prstGeom>
        </p:spPr>
      </p:pic>
      <p:pic>
        <p:nvPicPr>
          <p:cNvPr id="9" name="Рисунок 8" descr="рис 2.4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6951" y="3505185"/>
            <a:ext cx="2811519" cy="288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200" y="32421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Проект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875" y="32040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Реальность (точка 1)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86525" y="3204075"/>
            <a:ext cx="1724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Реальность (точка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F8E96-0DDD-4B73-922F-173F4FCF31B2}"/>
              </a:ext>
            </a:extLst>
          </p:cNvPr>
          <p:cNvSpPr txBox="1"/>
          <p:nvPr/>
        </p:nvSpPr>
        <p:spPr>
          <a:xfrm>
            <a:off x="5756744" y="755903"/>
            <a:ext cx="2969246" cy="22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ym typeface="Symbol" panose="05050102010706020507" pitchFamily="18" charset="2"/>
              </a:rPr>
              <a:t>С ростом зазора растут потери трения и уменьшаются потери из-за неравномерности</a:t>
            </a:r>
            <a:endParaRPr lang="ru-RU" sz="1600" dirty="0">
              <a:sym typeface="Symbo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/>
              <a:t>Существует оптимальный осевой зазор </a:t>
            </a:r>
            <a:r>
              <a:rPr lang="en-US" sz="1600" dirty="0">
                <a:sym typeface="Symbol" panose="05050102010706020507" pitchFamily="18" charset="2"/>
              </a:rPr>
              <a:t>0,2S</a:t>
            </a:r>
          </a:p>
        </p:txBody>
      </p:sp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17</a:t>
            </a:fld>
            <a:endParaRPr lang="ru-RU"/>
          </a:p>
        </p:txBody>
      </p:sp>
      <p:pic>
        <p:nvPicPr>
          <p:cNvPr id="3" name="3_4_min_span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7042" y="1154480"/>
            <a:ext cx="4593318" cy="258374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20971" y="824922"/>
            <a:ext cx="3633850" cy="2494969"/>
            <a:chOff x="679533" y="1237669"/>
            <a:chExt cx="3633850" cy="2494969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0" t="19000" r="26403" b="39573"/>
            <a:stretch/>
          </p:blipFill>
          <p:spPr bwMode="auto">
            <a:xfrm>
              <a:off x="679533" y="1237669"/>
              <a:ext cx="3633850" cy="15424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1171653" y="229247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8" name="Прямая соединительная линия 7"/>
            <p:cNvCxnSpPr>
              <a:cxnSpLocks/>
            </p:cNvCxnSpPr>
            <p:nvPr/>
          </p:nvCxnSpPr>
          <p:spPr>
            <a:xfrm flipV="1">
              <a:off x="1207657" y="2364486"/>
              <a:ext cx="0" cy="11521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6350" y="3471028"/>
              <a:ext cx="5733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rial" pitchFamily="34" charset="0"/>
                  <a:cs typeface="Arial" pitchFamily="34" charset="0"/>
                </a:rPr>
                <a:t>NGV1</a:t>
              </a:r>
              <a:endParaRPr lang="ru-RU" sz="1100" b="1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Овал 9"/>
            <p:cNvSpPr>
              <a:spLocks noChangeAspect="1"/>
            </p:cNvSpPr>
            <p:nvPr/>
          </p:nvSpPr>
          <p:spPr>
            <a:xfrm>
              <a:off x="1158902" y="2276286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>
              <a:spLocks noChangeAspect="1"/>
            </p:cNvSpPr>
            <p:nvPr/>
          </p:nvSpPr>
          <p:spPr>
            <a:xfrm>
              <a:off x="1185859" y="2303286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1650413" y="219232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3" name="Прямая соединительная линия 12"/>
            <p:cNvCxnSpPr>
              <a:cxnSpLocks/>
            </p:cNvCxnSpPr>
            <p:nvPr/>
          </p:nvCxnSpPr>
          <p:spPr>
            <a:xfrm flipV="1">
              <a:off x="1686417" y="2264329"/>
              <a:ext cx="0" cy="11521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59685" y="3400819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latin typeface="Arial" pitchFamily="34" charset="0"/>
                  <a:cs typeface="Arial" pitchFamily="34" charset="0"/>
                </a:rPr>
                <a:t>RW</a:t>
              </a:r>
              <a:r>
                <a:rPr lang="en-US" sz="1100" b="1" u="sng" dirty="0">
                  <a:latin typeface="Arial" pitchFamily="34" charset="0"/>
                  <a:cs typeface="Arial" pitchFamily="34" charset="0"/>
                </a:rPr>
                <a:t>1</a:t>
              </a:r>
              <a:endParaRPr lang="ru-RU" sz="1100" b="1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1637662" y="2176129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>
              <a:spLocks noChangeAspect="1"/>
            </p:cNvSpPr>
            <p:nvPr/>
          </p:nvSpPr>
          <p:spPr>
            <a:xfrm>
              <a:off x="1664619" y="2203129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937833" y="208679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8" name="Прямая соединительная линия 17"/>
            <p:cNvCxnSpPr>
              <a:cxnSpLocks/>
            </p:cNvCxnSpPr>
            <p:nvPr/>
          </p:nvCxnSpPr>
          <p:spPr>
            <a:xfrm flipH="1" flipV="1">
              <a:off x="1973837" y="2158808"/>
              <a:ext cx="14288" cy="749131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729538" y="2864303"/>
              <a:ext cx="571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 err="1">
                  <a:latin typeface="Arial" pitchFamily="34" charset="0"/>
                  <a:cs typeface="Arial" pitchFamily="34" charset="0"/>
                </a:rPr>
                <a:t>NGV</a:t>
              </a:r>
              <a:r>
                <a:rPr lang="ru-RU" sz="1100" b="1" u="sng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0" name="Овал 19"/>
            <p:cNvSpPr>
              <a:spLocks noChangeAspect="1"/>
            </p:cNvSpPr>
            <p:nvPr/>
          </p:nvSpPr>
          <p:spPr>
            <a:xfrm>
              <a:off x="1925082" y="2070607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>
              <a:spLocks noChangeAspect="1"/>
            </p:cNvSpPr>
            <p:nvPr/>
          </p:nvSpPr>
          <p:spPr>
            <a:xfrm>
              <a:off x="1952039" y="2097607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260647" y="199859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3" name="Прямая соединительная линия 22"/>
            <p:cNvCxnSpPr>
              <a:cxnSpLocks/>
            </p:cNvCxnSpPr>
            <p:nvPr/>
          </p:nvCxnSpPr>
          <p:spPr>
            <a:xfrm flipV="1">
              <a:off x="2296651" y="2070607"/>
              <a:ext cx="0" cy="11521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044623" y="3177149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latin typeface="Arial" pitchFamily="34" charset="0"/>
                  <a:cs typeface="Arial" pitchFamily="34" charset="0"/>
                </a:rPr>
                <a:t>RW</a:t>
              </a:r>
              <a:r>
                <a:rPr lang="ru-RU" sz="1100" b="1" u="sng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5" name="Овал 24"/>
            <p:cNvSpPr>
              <a:spLocks noChangeAspect="1"/>
            </p:cNvSpPr>
            <p:nvPr/>
          </p:nvSpPr>
          <p:spPr>
            <a:xfrm>
              <a:off x="2247896" y="1982407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>
              <a:spLocks noChangeAspect="1"/>
            </p:cNvSpPr>
            <p:nvPr/>
          </p:nvSpPr>
          <p:spPr>
            <a:xfrm>
              <a:off x="2274853" y="2009407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568904" y="187002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3" name="Прямая соединительная линия 32"/>
            <p:cNvCxnSpPr>
              <a:cxnSpLocks/>
              <a:stCxn id="34" idx="0"/>
            </p:cNvCxnSpPr>
            <p:nvPr/>
          </p:nvCxnSpPr>
          <p:spPr>
            <a:xfrm flipV="1">
              <a:off x="2604702" y="1942031"/>
              <a:ext cx="206" cy="78626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316794" y="2728293"/>
              <a:ext cx="5758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 err="1">
                  <a:latin typeface="Arial" pitchFamily="34" charset="0"/>
                  <a:cs typeface="Arial" pitchFamily="34" charset="0"/>
                </a:rPr>
                <a:t>NGV</a:t>
              </a:r>
              <a:r>
                <a:rPr lang="ru-RU" sz="1100" b="1" u="sng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5" name="Овал 34"/>
            <p:cNvSpPr>
              <a:spLocks noChangeAspect="1"/>
            </p:cNvSpPr>
            <p:nvPr/>
          </p:nvSpPr>
          <p:spPr>
            <a:xfrm>
              <a:off x="2556153" y="1853830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>
              <a:spLocks noChangeAspect="1"/>
            </p:cNvSpPr>
            <p:nvPr/>
          </p:nvSpPr>
          <p:spPr>
            <a:xfrm>
              <a:off x="2583110" y="1880830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2878403" y="17493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8" name="Прямая соединительная линия 37"/>
            <p:cNvCxnSpPr>
              <a:cxnSpLocks/>
            </p:cNvCxnSpPr>
            <p:nvPr/>
          </p:nvCxnSpPr>
          <p:spPr>
            <a:xfrm flipV="1">
              <a:off x="2914407" y="1821345"/>
              <a:ext cx="0" cy="11521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662379" y="2927887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latin typeface="Arial" pitchFamily="34" charset="0"/>
                  <a:cs typeface="Arial" pitchFamily="34" charset="0"/>
                </a:rPr>
                <a:t>RW</a:t>
              </a:r>
              <a:r>
                <a:rPr lang="ru-RU" sz="1100" b="1" u="sng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0" name="Овал 39"/>
            <p:cNvSpPr>
              <a:spLocks noChangeAspect="1"/>
            </p:cNvSpPr>
            <p:nvPr/>
          </p:nvSpPr>
          <p:spPr>
            <a:xfrm>
              <a:off x="2865652" y="1733145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>
              <a:spLocks noChangeAspect="1"/>
            </p:cNvSpPr>
            <p:nvPr/>
          </p:nvSpPr>
          <p:spPr>
            <a:xfrm>
              <a:off x="2892609" y="1760145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3267484" y="172675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3" name="Прямая соединительная линия 42"/>
            <p:cNvCxnSpPr>
              <a:cxnSpLocks/>
            </p:cNvCxnSpPr>
            <p:nvPr/>
          </p:nvCxnSpPr>
          <p:spPr>
            <a:xfrm flipV="1">
              <a:off x="3303488" y="1798767"/>
              <a:ext cx="0" cy="11521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040105" y="2907939"/>
              <a:ext cx="7090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u="sng" dirty="0">
                  <a:latin typeface="Arial" pitchFamily="34" charset="0"/>
                  <a:cs typeface="Arial" pitchFamily="34" charset="0"/>
                </a:rPr>
                <a:t>Strut</a:t>
              </a:r>
              <a:endParaRPr lang="ru-RU" sz="1100" b="1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Овал 44"/>
            <p:cNvSpPr>
              <a:spLocks noChangeAspect="1"/>
            </p:cNvSpPr>
            <p:nvPr/>
          </p:nvSpPr>
          <p:spPr>
            <a:xfrm>
              <a:off x="3254733" y="1710567"/>
              <a:ext cx="9000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3281690" y="1737567"/>
              <a:ext cx="36086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0EC3744F-50C3-41CE-99BA-760CEE348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333626"/>
              </p:ext>
            </p:extLst>
          </p:nvPr>
        </p:nvGraphicFramePr>
        <p:xfrm>
          <a:off x="28221" y="3634720"/>
          <a:ext cx="2835465" cy="206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Диаграмма 47">
            <a:extLst>
              <a:ext uri="{FF2B5EF4-FFF2-40B4-BE49-F238E27FC236}">
                <a16:creationId xmlns:a16="http://schemas.microsoft.com/office/drawing/2014/main" id="{7F98FDDA-6E0C-4C39-A723-43FEC13C7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7274"/>
              </p:ext>
            </p:extLst>
          </p:nvPr>
        </p:nvGraphicFramePr>
        <p:xfrm>
          <a:off x="2673318" y="3619619"/>
          <a:ext cx="2887448" cy="206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9" name="Стрелка: вправо 48"/>
          <p:cNvSpPr/>
          <p:nvPr/>
        </p:nvSpPr>
        <p:spPr>
          <a:xfrm rot="7685590" flipV="1">
            <a:off x="1585905" y="3262885"/>
            <a:ext cx="1006860" cy="1645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/>
          <p:cNvSpPr/>
          <p:nvPr/>
        </p:nvSpPr>
        <p:spPr>
          <a:xfrm rot="3504590" flipV="1">
            <a:off x="2968508" y="3169483"/>
            <a:ext cx="1244149" cy="1756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86" y="3969819"/>
            <a:ext cx="3324273" cy="2167808"/>
          </a:xfrm>
          <a:prstGeom prst="rect">
            <a:avLst/>
          </a:prstGeom>
        </p:spPr>
      </p:pic>
      <p:cxnSp>
        <p:nvCxnSpPr>
          <p:cNvPr id="57" name="Прямая со стрелкой 56"/>
          <p:cNvCxnSpPr>
            <a:cxnSpLocks/>
          </p:cNvCxnSpPr>
          <p:nvPr/>
        </p:nvCxnSpPr>
        <p:spPr>
          <a:xfrm flipH="1">
            <a:off x="8515350" y="4369274"/>
            <a:ext cx="1" cy="11171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471041" y="4829768"/>
            <a:ext cx="73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0</a:t>
            </a:r>
            <a:r>
              <a:rPr lang="en-GB" sz="1200" dirty="0"/>
              <a:t>.</a:t>
            </a:r>
            <a:r>
              <a:rPr lang="ru-RU" sz="1200" dirty="0"/>
              <a:t>0014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67539" y="633860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7314" y="273098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Клокинг</a:t>
            </a:r>
            <a:r>
              <a:rPr lang="ru-RU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эффект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17041" y="780930"/>
            <a:ext cx="4608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>
                <a:latin typeface="Arial" pitchFamily="34" charset="0"/>
                <a:cs typeface="Arial" pitchFamily="34" charset="0"/>
              </a:rPr>
              <a:t>Нестационарная структура течения в ТНД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0975" y="5617445"/>
            <a:ext cx="2654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Влияние позиции СА3 на эффективность ТНД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87779" y="5617444"/>
            <a:ext cx="265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Влияние позиции выходной стойки опоры на эффективность ТНД</a:t>
            </a:r>
          </a:p>
        </p:txBody>
      </p:sp>
    </p:spTree>
    <p:extLst>
      <p:ext uri="{BB962C8B-B14F-4D97-AF65-F5344CB8AC3E}">
        <p14:creationId xmlns:p14="http://schemas.microsoft.com/office/powerpoint/2010/main" val="2118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Дополнительные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225" y="78737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Дисковые потери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7275" y="76832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Потери от охлаждения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500" y="1126387"/>
            <a:ext cx="4057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Пограничный слой на диске тормозит его вращение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 присоединенных объемах происходит циркуляция рабочего тела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4849" y="1094512"/>
            <a:ext cx="4505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Современные турбины охлаждаются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Охладитель выходит через отверстия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Охладитель смешивается с потоком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Охладитель участвует в расширении</a:t>
            </a:r>
          </a:p>
        </p:txBody>
      </p:sp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624" y="3281475"/>
            <a:ext cx="2069362" cy="1440000"/>
          </a:xfrm>
          <a:prstGeom prst="rect">
            <a:avLst/>
          </a:prstGeom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015" y="3010500"/>
            <a:ext cx="1693745" cy="180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8125" y="4842375"/>
            <a:ext cx="172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Циркуляция в присоединенной полости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19350" y="4842375"/>
            <a:ext cx="172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Закрутка потока в присоединенной полости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1771" y="2759550"/>
            <a:ext cx="293075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105275" y="5642475"/>
            <a:ext cx="1724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охлаждения на потери в решетке турбины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95974" y="6014561"/>
            <a:ext cx="3019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охлаждения на КПД турбины</a:t>
            </a:r>
          </a:p>
        </p:txBody>
      </p:sp>
      <p:pic>
        <p:nvPicPr>
          <p:cNvPr id="19" name="Рисунок 18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9FCC5D1-17DB-4935-A695-669F64DF0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74" y="4488944"/>
            <a:ext cx="1800000" cy="1143109"/>
          </a:xfrm>
          <a:prstGeom prst="rect">
            <a:avLst/>
          </a:prstGeom>
        </p:spPr>
      </p:pic>
      <p:pic>
        <p:nvPicPr>
          <p:cNvPr id="16" name="Рисунок 15" descr="Снимо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5247" y="4503600"/>
            <a:ext cx="2546812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692" y="6345239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527" y="2613392"/>
            <a:ext cx="3831772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БЛАГОДАРЮ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ЗА ВНИМАНИЕ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9270" y="4348147"/>
            <a:ext cx="3846286" cy="116955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124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Общие сведения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179" y="798713"/>
            <a:ext cx="862227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Для совершения </a:t>
            </a:r>
            <a:r>
              <a:rPr lang="ru-RU" dirty="0" err="1"/>
              <a:t>энергообмена</a:t>
            </a:r>
            <a:r>
              <a:rPr lang="ru-RU" dirty="0"/>
              <a:t> лопаточный венец поворачивает рабочее тело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 проточной части турбомашины существуют паразитные течения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Паразитные течения потребляют энергию – </a:t>
            </a:r>
            <a:r>
              <a:rPr lang="ru-RU" cap="all" dirty="0"/>
              <a:t>Она потеряна для турбомашины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Потери характерны для всех турбомашин</a:t>
            </a:r>
          </a:p>
        </p:txBody>
      </p:sp>
      <p:pic>
        <p:nvPicPr>
          <p:cNvPr id="5" name="Рисунок 4" descr="Описание: Pages from turbomaschinenI-SS0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4224" r="18745" b="8447"/>
          <a:stretch>
            <a:fillRect/>
          </a:stretch>
        </p:blipFill>
        <p:spPr bwMode="auto">
          <a:xfrm>
            <a:off x="1419225" y="2560002"/>
            <a:ext cx="3200400" cy="32429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19412" y="5815426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Структура потока в лопаточном венце</a:t>
            </a:r>
          </a:p>
        </p:txBody>
      </p:sp>
      <p:pic>
        <p:nvPicPr>
          <p:cNvPr id="9" name="Рисунок 8" descr="urn_nbn_se_kth_diva-2973-2__fulltext_Page_017.jpg"/>
          <p:cNvPicPr>
            <a:picLocks noChangeAspect="1"/>
          </p:cNvPicPr>
          <p:nvPr/>
        </p:nvPicPr>
        <p:blipFill>
          <a:blip r:embed="rId4" cstate="print"/>
          <a:srcRect l="6288" t="3715" r="18164" b="11144"/>
          <a:stretch>
            <a:fillRect/>
          </a:stretch>
        </p:blipFill>
        <p:spPr>
          <a:xfrm>
            <a:off x="4568185" y="2566532"/>
            <a:ext cx="381297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2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6253" y="4156288"/>
            <a:ext cx="2318285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потерь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15986" r="15017"/>
          <a:stretch>
            <a:fillRect/>
          </a:stretch>
        </p:blipFill>
        <p:spPr bwMode="auto">
          <a:xfrm>
            <a:off x="628898" y="1073445"/>
            <a:ext cx="3422352" cy="36000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037" y="968850"/>
            <a:ext cx="4057275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6456" y="4344635"/>
            <a:ext cx="220188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400637" y="719551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Профильные потери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6262" y="805276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Классификация потерь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62475" y="5805901"/>
            <a:ext cx="2162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Потери в зазорах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24934" y="5786851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Места возникновения потерь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924299" y="1000125"/>
            <a:ext cx="447675" cy="1524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3952874" y="2495550"/>
            <a:ext cx="447675" cy="78105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3952874" y="3276600"/>
            <a:ext cx="466726" cy="6858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505325" y="2886075"/>
            <a:ext cx="3398837" cy="1447800"/>
          </a:xfrm>
          <a:custGeom>
            <a:avLst/>
            <a:gdLst>
              <a:gd name="connsiteX0" fmla="*/ 0 w 3398837"/>
              <a:gd name="connsiteY0" fmla="*/ 0 h 1447800"/>
              <a:gd name="connsiteX1" fmla="*/ 571500 w 3398837"/>
              <a:gd name="connsiteY1" fmla="*/ 152400 h 1447800"/>
              <a:gd name="connsiteX2" fmla="*/ 1152525 w 3398837"/>
              <a:gd name="connsiteY2" fmla="*/ 485775 h 1447800"/>
              <a:gd name="connsiteX3" fmla="*/ 2190750 w 3398837"/>
              <a:gd name="connsiteY3" fmla="*/ 838200 h 1447800"/>
              <a:gd name="connsiteX4" fmla="*/ 3200400 w 3398837"/>
              <a:gd name="connsiteY4" fmla="*/ 1047750 h 1447800"/>
              <a:gd name="connsiteX5" fmla="*/ 3381375 w 3398837"/>
              <a:gd name="connsiteY5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8837" h="1447800">
                <a:moveTo>
                  <a:pt x="0" y="0"/>
                </a:moveTo>
                <a:cubicBezTo>
                  <a:pt x="189706" y="35719"/>
                  <a:pt x="379413" y="71438"/>
                  <a:pt x="571500" y="152400"/>
                </a:cubicBezTo>
                <a:cubicBezTo>
                  <a:pt x="763587" y="233362"/>
                  <a:pt x="882650" y="371475"/>
                  <a:pt x="1152525" y="485775"/>
                </a:cubicBezTo>
                <a:cubicBezTo>
                  <a:pt x="1422400" y="600075"/>
                  <a:pt x="1849438" y="744538"/>
                  <a:pt x="2190750" y="838200"/>
                </a:cubicBezTo>
                <a:cubicBezTo>
                  <a:pt x="2532063" y="931863"/>
                  <a:pt x="3001963" y="946150"/>
                  <a:pt x="3200400" y="1047750"/>
                </a:cubicBezTo>
                <a:cubicBezTo>
                  <a:pt x="3398837" y="1149350"/>
                  <a:pt x="3390106" y="1298575"/>
                  <a:pt x="3381375" y="144780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514850" y="3563938"/>
            <a:ext cx="704850" cy="855662"/>
          </a:xfrm>
          <a:custGeom>
            <a:avLst/>
            <a:gdLst>
              <a:gd name="connsiteX0" fmla="*/ 0 w 704850"/>
              <a:gd name="connsiteY0" fmla="*/ 55562 h 855662"/>
              <a:gd name="connsiteX1" fmla="*/ 371475 w 704850"/>
              <a:gd name="connsiteY1" fmla="*/ 55562 h 855662"/>
              <a:gd name="connsiteX2" fmla="*/ 571500 w 704850"/>
              <a:gd name="connsiteY2" fmla="*/ 388937 h 855662"/>
              <a:gd name="connsiteX3" fmla="*/ 704850 w 704850"/>
              <a:gd name="connsiteY3" fmla="*/ 855662 h 85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850" h="855662">
                <a:moveTo>
                  <a:pt x="0" y="55562"/>
                </a:moveTo>
                <a:cubicBezTo>
                  <a:pt x="138112" y="27781"/>
                  <a:pt x="276225" y="0"/>
                  <a:pt x="371475" y="55562"/>
                </a:cubicBezTo>
                <a:cubicBezTo>
                  <a:pt x="466725" y="111125"/>
                  <a:pt x="515938" y="255587"/>
                  <a:pt x="571500" y="388937"/>
                </a:cubicBezTo>
                <a:cubicBezTo>
                  <a:pt x="627063" y="522287"/>
                  <a:pt x="704850" y="855662"/>
                  <a:pt x="704850" y="855662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>
            <a:stCxn id="17" idx="1"/>
          </p:cNvCxnSpPr>
          <p:nvPr/>
        </p:nvCxnSpPr>
        <p:spPr>
          <a:xfrm flipV="1">
            <a:off x="4371974" y="1743075"/>
            <a:ext cx="495301" cy="19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98207" y="4672427"/>
            <a:ext cx="3523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Соотношение элементов потерь</a:t>
            </a:r>
          </a:p>
        </p:txBody>
      </p:sp>
      <p:pic>
        <p:nvPicPr>
          <p:cNvPr id="28" name="Рисунок 27" descr="Doc - 20.07.16, 10-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650" y="4980203"/>
            <a:ext cx="1692782" cy="144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184072-837D-4DF8-A358-80F3498C7B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980203"/>
            <a:ext cx="2203399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0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 animBg="1"/>
      <p:bldP spid="19" grpId="0" animBg="1"/>
      <p:bldP spid="20" grpId="0" animBg="1"/>
      <p:bldP spid="23" grpId="0" animBg="1"/>
      <p:bldP spid="24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Вычисление потерь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79" y="798713"/>
            <a:ext cx="587474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/>
              <a:t>Для вычисления потерь применяют: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u="sng" dirty="0"/>
              <a:t>Коэффициент потерь </a:t>
            </a:r>
            <a:r>
              <a:rPr lang="ru-RU" u="sng" dirty="0">
                <a:sym typeface="Symbol"/>
              </a:rPr>
              <a:t></a:t>
            </a:r>
            <a:r>
              <a:rPr lang="ru-RU" u="sng" dirty="0"/>
              <a:t> </a:t>
            </a:r>
            <a:r>
              <a:rPr lang="ru-RU" dirty="0"/>
              <a:t>- отношение потерь энергии</a:t>
            </a:r>
            <a:r>
              <a:rPr lang="en-US" dirty="0"/>
              <a:t> </a:t>
            </a:r>
            <a:r>
              <a:rPr lang="ru-RU" dirty="0"/>
              <a:t>к теоретической работе газа в решетке: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u="sng" dirty="0"/>
              <a:t>Коэффициент потерь полного давления Y </a:t>
            </a:r>
            <a:r>
              <a:rPr lang="ru-RU" dirty="0"/>
              <a:t>-  отношение потерь полного давления к скоростному напору: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Коэффициенты потерь суммируются: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6573" y="2095499"/>
            <a:ext cx="623021" cy="576000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9900" y="3514725"/>
            <a:ext cx="1023810" cy="595239"/>
          </a:xfrm>
          <a:prstGeom prst="rect">
            <a:avLst/>
          </a:prstGeom>
          <a:noFill/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743449"/>
            <a:ext cx="3714286" cy="392858"/>
          </a:xfrm>
          <a:prstGeom prst="rect">
            <a:avLst/>
          </a:prstGeom>
          <a:noFill/>
        </p:spPr>
      </p:pic>
      <p:sp>
        <p:nvSpPr>
          <p:cNvPr id="14" name="Правая фигурная скобка 13"/>
          <p:cNvSpPr/>
          <p:nvPr/>
        </p:nvSpPr>
        <p:spPr>
          <a:xfrm>
            <a:off x="5915025" y="1276350"/>
            <a:ext cx="600075" cy="2886075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0" y="2419350"/>
            <a:ext cx="1571429" cy="642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2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трения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5" y="791655"/>
            <a:ext cx="715327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На поверхности любого обтекаемого тела образуется пограничный слой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Пограничный слой характеризуется большими градиентами скорости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 пограничном слое велико влияние вязкого трения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Энергия, затрачиваемая на преодоление сил вязкого трения -  </a:t>
            </a:r>
            <a:r>
              <a:rPr lang="ru-RU" i="1" dirty="0"/>
              <a:t>потери трения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Описание: Dns_schlieren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5" y="3665775"/>
            <a:ext cx="441922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oc - 19.07.16, 23-3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45167" y="1327875"/>
            <a:ext cx="1149716" cy="14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28825" y="4681951"/>
            <a:ext cx="2162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Пограничный слой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10251" y="4739101"/>
            <a:ext cx="3076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Структура пограничного слоя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299101"/>
            <a:ext cx="27308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трения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6910" y="740059"/>
            <a:ext cx="50577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Формирование пограничного слоя на лопатке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75" y="2677605"/>
            <a:ext cx="521017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/>
              <a:t>Потери трения зависят от: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Типа пограничного слоя (ламинарный или турбулентный)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Числа </a:t>
            </a:r>
            <a:r>
              <a:rPr lang="ru-RU" dirty="0" err="1"/>
              <a:t>Рейнольдса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Угла поворота потока </a:t>
            </a:r>
            <a:r>
              <a:rPr lang="ru-RU" dirty="0">
                <a:sym typeface="Symbol"/>
              </a:rPr>
              <a:t>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ym typeface="Symbol"/>
              </a:rPr>
              <a:t>Типа канала (</a:t>
            </a:r>
            <a:r>
              <a:rPr lang="ru-RU" dirty="0" err="1">
                <a:sym typeface="Symbol"/>
              </a:rPr>
              <a:t>конфузор</a:t>
            </a:r>
            <a:r>
              <a:rPr lang="ru-RU" dirty="0">
                <a:sym typeface="Symbol"/>
              </a:rPr>
              <a:t> / диффузор)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Степени </a:t>
            </a:r>
            <a:r>
              <a:rPr lang="ru-RU" dirty="0" err="1"/>
              <a:t>конфузорности</a:t>
            </a:r>
            <a:r>
              <a:rPr lang="ru-RU" dirty="0"/>
              <a:t> канала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Площади поверхности лопатки</a:t>
            </a:r>
          </a:p>
          <a:p>
            <a:pPr marL="285750" indent="-285750">
              <a:lnSpc>
                <a:spcPct val="150000"/>
              </a:lnSpc>
            </a:pPr>
            <a:endParaRPr lang="ru-RU" dirty="0"/>
          </a:p>
        </p:txBody>
      </p:sp>
      <p:pic>
        <p:nvPicPr>
          <p:cNvPr id="11" name="Рисунок 10" descr="Doc - 19.07.16, 23-57.jpg"/>
          <p:cNvPicPr>
            <a:picLocks noChangeAspect="1"/>
          </p:cNvPicPr>
          <p:nvPr/>
        </p:nvPicPr>
        <p:blipFill>
          <a:blip r:embed="rId3" cstate="print"/>
          <a:srcRect t="1841" b="1841"/>
          <a:stretch>
            <a:fillRect/>
          </a:stretch>
        </p:blipFill>
        <p:spPr>
          <a:xfrm rot="21540000">
            <a:off x="6293379" y="1204675"/>
            <a:ext cx="2155198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355" y="3730312"/>
            <a:ext cx="386087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229225" y="3491326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числа Рейнольдса на потери трения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48734" y="786226"/>
            <a:ext cx="2685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</a:t>
            </a:r>
            <a:r>
              <a:rPr lang="ru-RU" sz="1400" cap="small" dirty="0" err="1"/>
              <a:t>конфузорности</a:t>
            </a:r>
            <a:r>
              <a:rPr lang="ru-RU" sz="1400" cap="small" dirty="0"/>
              <a:t> </a:t>
            </a:r>
          </a:p>
          <a:p>
            <a:pPr algn="ctr"/>
            <a:r>
              <a:rPr lang="ru-RU" sz="1400" cap="small" dirty="0"/>
              <a:t>и поворота потока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99B3F4-9B4E-4300-BC7B-7A07C5F13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31" y="1047836"/>
            <a:ext cx="5400000" cy="166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Кромочные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125" y="711190"/>
            <a:ext cx="43529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За выходными кромками лопаток разрежение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 зону разрежения стекают пограничные слои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За решеткой образуется вихревой след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След причина неравномерности потока за решеткой</a:t>
            </a:r>
          </a:p>
        </p:txBody>
      </p:sp>
      <p:pic>
        <p:nvPicPr>
          <p:cNvPr id="6" name="Рисунок 5" descr="Описание: 6400_m5_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1" y="3639000"/>
            <a:ext cx="4052334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145099" y="661618"/>
            <a:ext cx="356235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/>
              <a:t>Кромочные потери зависят от: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Толщины кромки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Числа лопаток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Скорости потока</a:t>
            </a: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4187" y="2300243"/>
            <a:ext cx="1511905" cy="535714"/>
          </a:xfrm>
          <a:prstGeom prst="rect">
            <a:avLst/>
          </a:prstGeom>
          <a:noFill/>
        </p:spPr>
      </p:pic>
      <p:pic>
        <p:nvPicPr>
          <p:cNvPr id="11" name="Рисунок 10" descr="Описание: Pages from 77793_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5" b="1072"/>
          <a:stretch>
            <a:fillRect/>
          </a:stretch>
        </p:blipFill>
        <p:spPr bwMode="auto">
          <a:xfrm>
            <a:off x="5707517" y="4152888"/>
            <a:ext cx="2257635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828675" y="6167851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Структура потока за кромкой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64124" y="6159000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Поток за кромками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5680" y="3864148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толщины лопатки на кромочные потери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58" y="2822432"/>
            <a:ext cx="254033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2553818" y="3799300"/>
            <a:ext cx="2880000" cy="2218901"/>
            <a:chOff x="1523986" y="3867135"/>
            <a:chExt cx="2803549" cy="2160000"/>
          </a:xfrm>
        </p:grpSpPr>
        <p:pic>
          <p:nvPicPr>
            <p:cNvPr id="12" name="Рисунок 11" descr="ris_1_1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86" y="3867135"/>
              <a:ext cx="2803549" cy="2160000"/>
            </a:xfrm>
            <a:prstGeom prst="rect">
              <a:avLst/>
            </a:prstGeom>
          </p:spPr>
        </p:pic>
        <p:pic>
          <p:nvPicPr>
            <p:cNvPr id="14" name="Рисунок 13" descr="2390311644_6de6141a5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7565" y="4560150"/>
              <a:ext cx="575928" cy="360000"/>
            </a:xfrm>
            <a:prstGeom prst="rect">
              <a:avLst/>
            </a:prstGeom>
          </p:spPr>
        </p:pic>
        <p:pic>
          <p:nvPicPr>
            <p:cNvPr id="15" name="Рисунок 14" descr="2113336110_ea051374af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1375" y="4388702"/>
              <a:ext cx="540000" cy="52665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Потери на отрыв потока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025" y="827812"/>
            <a:ext cx="487680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При изменении режима поток отклоняется от расчетного значения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Отклонении потока вызывает отрыв у входной кромки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Вихри потребляют значительную энергию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Вихри загромождают канал и снижают расход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454543" y="1127078"/>
            <a:ext cx="3478232" cy="2806741"/>
            <a:chOff x="5461784" y="873600"/>
            <a:chExt cx="3478232" cy="2806741"/>
          </a:xfrm>
        </p:grpSpPr>
        <p:pic>
          <p:nvPicPr>
            <p:cNvPr id="6" name="Рисунок 5" descr="Doc - 20.07.16, 8-09.jp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1784" y="873600"/>
              <a:ext cx="3478232" cy="252000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6365825" y="3311009"/>
              <a:ext cx="470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/>
                <a:t>i</a:t>
              </a:r>
              <a:r>
                <a:rPr lang="en-US" i="1" dirty="0"/>
                <a:t>&lt;</a:t>
              </a:r>
              <a:r>
                <a:rPr lang="ru-RU" i="1" dirty="0"/>
                <a:t>0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470725" y="3301484"/>
              <a:ext cx="470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/>
                <a:t>i</a:t>
              </a:r>
              <a:r>
                <a:rPr lang="en-US" i="1" dirty="0"/>
                <a:t>&gt;</a:t>
              </a:r>
              <a:r>
                <a:rPr lang="ru-RU" i="1" dirty="0"/>
                <a:t>0</a:t>
              </a:r>
              <a:endParaRPr lang="ru-RU" dirty="0"/>
            </a:p>
          </p:txBody>
        </p:sp>
      </p:grpSp>
      <p:pic>
        <p:nvPicPr>
          <p:cNvPr id="11" name="Рисунок 10" descr="Studienarbeit_Eugen_Lutoschkin_aktuell_Page_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2006" y="4156466"/>
            <a:ext cx="3240000" cy="14589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86379" y="3634859"/>
            <a:ext cx="2858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радиуса входной кромки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10175" y="5615401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Отрыв потока у входной кромки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00675" y="910051"/>
            <a:ext cx="3743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Образование отрыва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08956B-588F-4AF1-99B2-1BB244E102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" y="4138610"/>
            <a:ext cx="2160000" cy="875536"/>
          </a:xfrm>
          <a:prstGeom prst="rect">
            <a:avLst/>
          </a:prstGeom>
          <a:noFill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06ACB77-B238-4ACD-BEE5-D506C0C78E33}"/>
              </a:ext>
            </a:extLst>
          </p:cNvPr>
          <p:cNvSpPr/>
          <p:nvPr/>
        </p:nvSpPr>
        <p:spPr>
          <a:xfrm>
            <a:off x="255905" y="3459718"/>
            <a:ext cx="2262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Влияние отрыва на пропускную способность канала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A64F30-71A8-40D0-A835-DB2E755A4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067" y="5226506"/>
            <a:ext cx="2160000" cy="7916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32F9C9-0F59-403A-A057-84568FB38122}"/>
              </a:ext>
            </a:extLst>
          </p:cNvPr>
          <p:cNvSpPr/>
          <p:nvPr/>
        </p:nvSpPr>
        <p:spPr>
          <a:xfrm>
            <a:off x="1039274" y="4908750"/>
            <a:ext cx="963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small" dirty="0"/>
              <a:t>Без отрыва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B48A07-EDCE-4C78-B827-943127883911}"/>
              </a:ext>
            </a:extLst>
          </p:cNvPr>
          <p:cNvSpPr/>
          <p:nvPr/>
        </p:nvSpPr>
        <p:spPr>
          <a:xfrm>
            <a:off x="737747" y="6010576"/>
            <a:ext cx="1506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small" dirty="0"/>
              <a:t>С отрывом потока</a:t>
            </a:r>
          </a:p>
        </p:txBody>
      </p:sp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Волновые потери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025" y="827812"/>
            <a:ext cx="487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Сверхзвуковой поток тормозится в скачках уплотнения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Резкое торможение вызывает большие потери энергии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Скачок взаимодействую с </a:t>
            </a:r>
            <a:r>
              <a:rPr lang="ru-RU" dirty="0" err="1"/>
              <a:t>погранслоем</a:t>
            </a:r>
            <a:r>
              <a:rPr lang="ru-RU" dirty="0"/>
              <a:t> и вызывает его отрыв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56" y="3397725"/>
            <a:ext cx="197358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57226" y="5872576"/>
            <a:ext cx="1962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Турбина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7180" y="3460242"/>
            <a:ext cx="2540889" cy="20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28951" y="5853526"/>
            <a:ext cx="1962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Компрессор</a:t>
            </a:r>
          </a:p>
        </p:txBody>
      </p:sp>
      <p:pic>
        <p:nvPicPr>
          <p:cNvPr id="12" name="Рисунок 11" descr="Описание: ris_1_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25" y="1282200"/>
            <a:ext cx="2243835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5705476" y="767176"/>
            <a:ext cx="3076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Зависимость профильных потерь от скорости потока для турбины</a:t>
            </a:r>
          </a:p>
          <a:p>
            <a:pPr algn="ctr"/>
            <a:endParaRPr lang="ru-RU" sz="1400" cap="small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49415" y="3089948"/>
            <a:ext cx="3076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Сверхзвуковые профили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692" y="3397725"/>
            <a:ext cx="2370858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4046" y="4899814"/>
            <a:ext cx="219882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248401" y="6159814"/>
            <a:ext cx="1962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Компрессор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44046" y="4539076"/>
            <a:ext cx="1962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Турбина</a:t>
            </a:r>
          </a:p>
        </p:txBody>
      </p:sp>
      <p:pic>
        <p:nvPicPr>
          <p:cNvPr id="3" name="Рисунок 2" descr="Изображение выглядит как внутренний, птица, сидит, черный&#10;&#10;Описание создано автоматически">
            <a:extLst>
              <a:ext uri="{FF2B5EF4-FFF2-40B4-BE49-F238E27FC236}">
                <a16:creationId xmlns:a16="http://schemas.microsoft.com/office/drawing/2014/main" id="{43E52B4A-11AD-4991-8C4A-B0101B7E8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89" y="1359339"/>
            <a:ext cx="1188000" cy="21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2495</TotalTime>
  <Words>863</Words>
  <Application>Microsoft Office PowerPoint</Application>
  <PresentationFormat>Экран (4:3)</PresentationFormat>
  <Paragraphs>220</Paragraphs>
  <Slides>19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 Unicode MS</vt:lpstr>
      <vt:lpstr>Arial</vt:lpstr>
      <vt:lpstr>Calibri</vt:lpstr>
      <vt:lpstr>Calibri Light</vt:lpstr>
      <vt:lpstr>Cambria Math</vt:lpstr>
      <vt:lpstr>Elektra Medium Pro</vt:lpstr>
      <vt:lpstr>Elektra Text Pro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Олег Батурин</cp:lastModifiedBy>
  <cp:revision>452</cp:revision>
  <cp:lastPrinted>2019-01-17T12:41:23Z</cp:lastPrinted>
  <dcterms:created xsi:type="dcterms:W3CDTF">2016-03-09T10:31:39Z</dcterms:created>
  <dcterms:modified xsi:type="dcterms:W3CDTF">2020-01-21T10:14:59Z</dcterms:modified>
</cp:coreProperties>
</file>