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060848"/>
            <a:ext cx="5830505" cy="201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32656"/>
            <a:ext cx="9144000" cy="648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63" y="1185863"/>
            <a:ext cx="8982075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1128713"/>
            <a:ext cx="906780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93501"/>
            <a:ext cx="8991600" cy="661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1566863"/>
            <a:ext cx="8892480" cy="3544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8" y="1633538"/>
            <a:ext cx="9039225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995" y="116632"/>
            <a:ext cx="8451477" cy="6712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" y="852636"/>
            <a:ext cx="8896350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0675" y="2538413"/>
            <a:ext cx="59626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552450"/>
            <a:ext cx="8858250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681" y="0"/>
            <a:ext cx="890881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004888"/>
            <a:ext cx="8991600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3" y="733425"/>
            <a:ext cx="8943975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981605"/>
            <a:ext cx="9144000" cy="5255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638175"/>
            <a:ext cx="9001125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538288"/>
            <a:ext cx="9086850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0</Words>
  <Application>Microsoft Office PowerPoint</Application>
  <PresentationFormat>Экран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20</cp:revision>
  <dcterms:created xsi:type="dcterms:W3CDTF">2022-09-02T12:17:09Z</dcterms:created>
  <dcterms:modified xsi:type="dcterms:W3CDTF">2023-10-28T12:13:34Z</dcterms:modified>
</cp:coreProperties>
</file>