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4" r:id="rId2"/>
    <p:sldId id="285" r:id="rId3"/>
    <p:sldId id="286" r:id="rId4"/>
    <p:sldId id="287" r:id="rId5"/>
    <p:sldId id="288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7CA2-0FB7-4A30-AA67-5F865BCF74F7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BF9F7-955D-47E2-ADDA-73999BD72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C899-C813-46E5-A219-305F967FE3D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5830505" cy="201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32656"/>
            <a:ext cx="9144000" cy="648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" y="1185863"/>
            <a:ext cx="89820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128713"/>
            <a:ext cx="90678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3501"/>
            <a:ext cx="8991600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566863"/>
            <a:ext cx="8892480" cy="354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633538"/>
            <a:ext cx="90392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995" y="116632"/>
            <a:ext cx="8451477" cy="671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852636"/>
            <a:ext cx="889635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2538413"/>
            <a:ext cx="59626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52450"/>
            <a:ext cx="88582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81" y="0"/>
            <a:ext cx="89088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04888"/>
            <a:ext cx="8991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733425"/>
            <a:ext cx="894397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1605"/>
            <a:ext cx="9144000" cy="525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638175"/>
            <a:ext cx="90011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538288"/>
            <a:ext cx="90868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Administrator</cp:lastModifiedBy>
  <cp:revision>20</cp:revision>
  <dcterms:created xsi:type="dcterms:W3CDTF">2022-09-02T12:17:09Z</dcterms:created>
  <dcterms:modified xsi:type="dcterms:W3CDTF">2023-10-28T12:13:34Z</dcterms:modified>
</cp:coreProperties>
</file>