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59" r:id="rId3"/>
    <p:sldId id="260" r:id="rId4"/>
    <p:sldId id="261" r:id="rId5"/>
    <p:sldId id="262" r:id="rId6"/>
    <p:sldId id="263" r:id="rId7"/>
    <p:sldId id="264" r:id="rId8"/>
    <p:sldId id="265" r:id="rId9"/>
    <p:sldId id="266" r:id="rId10"/>
    <p:sldId id="267" r:id="rId11"/>
    <p:sldId id="268" r:id="rId12"/>
    <p:sldId id="278" r:id="rId13"/>
    <p:sldId id="281" r:id="rId14"/>
    <p:sldId id="282" r:id="rId15"/>
    <p:sldId id="279" r:id="rId16"/>
    <p:sldId id="270" r:id="rId17"/>
    <p:sldId id="271" r:id="rId18"/>
    <p:sldId id="272" r:id="rId19"/>
    <p:sldId id="273" r:id="rId20"/>
    <p:sldId id="274" r:id="rId21"/>
    <p:sldId id="275" r:id="rId22"/>
    <p:sldId id="276" r:id="rId23"/>
    <p:sldId id="277" r:id="rId24"/>
    <p:sldId id="280"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013" autoAdjust="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05216CA-5AAF-4773-89C3-44E7423185AF}"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E4B4A853-F69A-4285-8173-2F09ADD39A96}">
      <dgm:prSet phldrT="[Text]"/>
      <dgm:spPr/>
      <dgm:t>
        <a:bodyPr/>
        <a:lstStyle/>
        <a:p>
          <a:r>
            <a:rPr lang="ru-RU" dirty="0"/>
            <a:t>Информация</a:t>
          </a:r>
          <a:endParaRPr lang="en-US" dirty="0"/>
        </a:p>
      </dgm:t>
    </dgm:pt>
    <dgm:pt modelId="{CBFB6EF8-6826-4F7A-9F57-DB59FD54FDE2}" type="parTrans" cxnId="{A1276FF4-32F8-46B8-8F48-2755BD9CB4AB}">
      <dgm:prSet/>
      <dgm:spPr/>
      <dgm:t>
        <a:bodyPr/>
        <a:lstStyle/>
        <a:p>
          <a:endParaRPr lang="en-US"/>
        </a:p>
      </dgm:t>
    </dgm:pt>
    <dgm:pt modelId="{1BD1A094-870F-411D-9AC8-38364619C5FA}" type="sibTrans" cxnId="{A1276FF4-32F8-46B8-8F48-2755BD9CB4AB}">
      <dgm:prSet/>
      <dgm:spPr/>
      <dgm:t>
        <a:bodyPr/>
        <a:lstStyle/>
        <a:p>
          <a:endParaRPr lang="en-US"/>
        </a:p>
      </dgm:t>
    </dgm:pt>
    <dgm:pt modelId="{66253A13-8F6B-4D28-9B7A-50532F45C813}">
      <dgm:prSet phldrT="[Text]"/>
      <dgm:spPr/>
      <dgm:t>
        <a:bodyPr/>
        <a:lstStyle/>
        <a:p>
          <a:r>
            <a:rPr lang="ru-RU" dirty="0"/>
            <a:t>По способу восприятия</a:t>
          </a:r>
          <a:endParaRPr lang="en-US" dirty="0"/>
        </a:p>
      </dgm:t>
    </dgm:pt>
    <dgm:pt modelId="{0AC53017-F753-439E-B406-C5CDFC7628BA}" type="parTrans" cxnId="{F8F3541E-0C27-45D8-B370-68DA68077AEF}">
      <dgm:prSet/>
      <dgm:spPr/>
      <dgm:t>
        <a:bodyPr/>
        <a:lstStyle/>
        <a:p>
          <a:endParaRPr lang="en-US"/>
        </a:p>
      </dgm:t>
    </dgm:pt>
    <dgm:pt modelId="{1D99A072-9F12-465A-87D9-4D2E68EE862A}" type="sibTrans" cxnId="{F8F3541E-0C27-45D8-B370-68DA68077AEF}">
      <dgm:prSet/>
      <dgm:spPr/>
      <dgm:t>
        <a:bodyPr/>
        <a:lstStyle/>
        <a:p>
          <a:endParaRPr lang="en-US"/>
        </a:p>
      </dgm:t>
    </dgm:pt>
    <dgm:pt modelId="{85BA9FA3-F1CA-4941-89F0-B2B4CDB91F19}">
      <dgm:prSet phldrT="[Text]"/>
      <dgm:spPr/>
      <dgm:t>
        <a:bodyPr/>
        <a:lstStyle/>
        <a:p>
          <a:r>
            <a:rPr lang="ru-RU" dirty="0"/>
            <a:t>По форме представления</a:t>
          </a:r>
          <a:endParaRPr lang="en-US" dirty="0"/>
        </a:p>
      </dgm:t>
    </dgm:pt>
    <dgm:pt modelId="{AD681EA1-936F-4A43-A1FF-8D8CAE816F96}" type="parTrans" cxnId="{2B958213-DB75-4556-9371-C8F61AAC38CD}">
      <dgm:prSet/>
      <dgm:spPr/>
      <dgm:t>
        <a:bodyPr/>
        <a:lstStyle/>
        <a:p>
          <a:endParaRPr lang="en-US"/>
        </a:p>
      </dgm:t>
    </dgm:pt>
    <dgm:pt modelId="{6B597DC8-1861-490E-BD0E-693938A15B5A}" type="sibTrans" cxnId="{2B958213-DB75-4556-9371-C8F61AAC38CD}">
      <dgm:prSet/>
      <dgm:spPr/>
      <dgm:t>
        <a:bodyPr/>
        <a:lstStyle/>
        <a:p>
          <a:endParaRPr lang="en-US"/>
        </a:p>
      </dgm:t>
    </dgm:pt>
    <dgm:pt modelId="{2440BC07-768B-490C-8094-6A28BBBA8754}">
      <dgm:prSet phldrT="[Text]"/>
      <dgm:spPr/>
      <dgm:t>
        <a:bodyPr/>
        <a:lstStyle/>
        <a:p>
          <a:r>
            <a:rPr lang="ru-RU" dirty="0"/>
            <a:t>По предназначению</a:t>
          </a:r>
          <a:endParaRPr lang="en-US" dirty="0"/>
        </a:p>
      </dgm:t>
    </dgm:pt>
    <dgm:pt modelId="{E5A68E7F-9BEB-4B02-8DEA-15BD0006C9BB}" type="parTrans" cxnId="{080D9511-A284-4613-B3DA-0BA7F8EE3982}">
      <dgm:prSet/>
      <dgm:spPr/>
      <dgm:t>
        <a:bodyPr/>
        <a:lstStyle/>
        <a:p>
          <a:endParaRPr lang="en-US"/>
        </a:p>
      </dgm:t>
    </dgm:pt>
    <dgm:pt modelId="{368708E1-5B3A-4C37-BD20-9C38C980AA78}" type="sibTrans" cxnId="{080D9511-A284-4613-B3DA-0BA7F8EE3982}">
      <dgm:prSet/>
      <dgm:spPr/>
      <dgm:t>
        <a:bodyPr/>
        <a:lstStyle/>
        <a:p>
          <a:endParaRPr lang="en-US"/>
        </a:p>
      </dgm:t>
    </dgm:pt>
    <dgm:pt modelId="{4BEB7B72-607D-451E-A6D5-7343A3783AAC}" type="pres">
      <dgm:prSet presAssocID="{505216CA-5AAF-4773-89C3-44E7423185AF}" presName="hierChild1" presStyleCnt="0">
        <dgm:presLayoutVars>
          <dgm:orgChart val="1"/>
          <dgm:chPref val="1"/>
          <dgm:dir/>
          <dgm:animOne val="branch"/>
          <dgm:animLvl val="lvl"/>
          <dgm:resizeHandles/>
        </dgm:presLayoutVars>
      </dgm:prSet>
      <dgm:spPr/>
    </dgm:pt>
    <dgm:pt modelId="{D7CD7E8F-FEED-4FC8-BC91-4A242108E0D9}" type="pres">
      <dgm:prSet presAssocID="{E4B4A853-F69A-4285-8173-2F09ADD39A96}" presName="hierRoot1" presStyleCnt="0">
        <dgm:presLayoutVars>
          <dgm:hierBranch val="init"/>
        </dgm:presLayoutVars>
      </dgm:prSet>
      <dgm:spPr/>
    </dgm:pt>
    <dgm:pt modelId="{D66762E2-6E9B-4B9F-A66A-2E56D2F4A25E}" type="pres">
      <dgm:prSet presAssocID="{E4B4A853-F69A-4285-8173-2F09ADD39A96}" presName="rootComposite1" presStyleCnt="0"/>
      <dgm:spPr/>
    </dgm:pt>
    <dgm:pt modelId="{733DEB4F-DEB8-4388-9463-BCD321208FC5}" type="pres">
      <dgm:prSet presAssocID="{E4B4A853-F69A-4285-8173-2F09ADD39A96}" presName="rootText1" presStyleLbl="node0" presStyleIdx="0" presStyleCnt="1">
        <dgm:presLayoutVars>
          <dgm:chPref val="3"/>
        </dgm:presLayoutVars>
      </dgm:prSet>
      <dgm:spPr/>
    </dgm:pt>
    <dgm:pt modelId="{5DADCEC0-6752-44A7-A9F4-D9483C7E116D}" type="pres">
      <dgm:prSet presAssocID="{E4B4A853-F69A-4285-8173-2F09ADD39A96}" presName="rootConnector1" presStyleLbl="node1" presStyleIdx="0" presStyleCnt="0"/>
      <dgm:spPr/>
    </dgm:pt>
    <dgm:pt modelId="{B4D40A9C-7F33-4AC7-8C54-C47888ACCEAD}" type="pres">
      <dgm:prSet presAssocID="{E4B4A853-F69A-4285-8173-2F09ADD39A96}" presName="hierChild2" presStyleCnt="0"/>
      <dgm:spPr/>
    </dgm:pt>
    <dgm:pt modelId="{3BB0641B-6427-4A20-BD0E-79C721EA9CE0}" type="pres">
      <dgm:prSet presAssocID="{0AC53017-F753-439E-B406-C5CDFC7628BA}" presName="Name37" presStyleLbl="parChTrans1D2" presStyleIdx="0" presStyleCnt="3"/>
      <dgm:spPr/>
    </dgm:pt>
    <dgm:pt modelId="{DA757ADB-0D76-4630-9DA5-BEEDC8A07E58}" type="pres">
      <dgm:prSet presAssocID="{66253A13-8F6B-4D28-9B7A-50532F45C813}" presName="hierRoot2" presStyleCnt="0">
        <dgm:presLayoutVars>
          <dgm:hierBranch val="init"/>
        </dgm:presLayoutVars>
      </dgm:prSet>
      <dgm:spPr/>
    </dgm:pt>
    <dgm:pt modelId="{A5114E70-6D62-4ACD-A036-14CAD88143A1}" type="pres">
      <dgm:prSet presAssocID="{66253A13-8F6B-4D28-9B7A-50532F45C813}" presName="rootComposite" presStyleCnt="0"/>
      <dgm:spPr/>
    </dgm:pt>
    <dgm:pt modelId="{F2B3A69A-1288-473A-BA73-B42624FA2A52}" type="pres">
      <dgm:prSet presAssocID="{66253A13-8F6B-4D28-9B7A-50532F45C813}" presName="rootText" presStyleLbl="node2" presStyleIdx="0" presStyleCnt="3">
        <dgm:presLayoutVars>
          <dgm:chPref val="3"/>
        </dgm:presLayoutVars>
      </dgm:prSet>
      <dgm:spPr/>
    </dgm:pt>
    <dgm:pt modelId="{CE2490FC-41A7-4EAA-8A5E-76953AC867F2}" type="pres">
      <dgm:prSet presAssocID="{66253A13-8F6B-4D28-9B7A-50532F45C813}" presName="rootConnector" presStyleLbl="node2" presStyleIdx="0" presStyleCnt="3"/>
      <dgm:spPr/>
    </dgm:pt>
    <dgm:pt modelId="{DF6F51C1-52A8-415C-9E3B-C59254644458}" type="pres">
      <dgm:prSet presAssocID="{66253A13-8F6B-4D28-9B7A-50532F45C813}" presName="hierChild4" presStyleCnt="0"/>
      <dgm:spPr/>
    </dgm:pt>
    <dgm:pt modelId="{88494506-41C8-42D2-9521-FEF0A4386061}" type="pres">
      <dgm:prSet presAssocID="{66253A13-8F6B-4D28-9B7A-50532F45C813}" presName="hierChild5" presStyleCnt="0"/>
      <dgm:spPr/>
    </dgm:pt>
    <dgm:pt modelId="{AC984C9D-090B-4AB6-B48C-D3178F43B189}" type="pres">
      <dgm:prSet presAssocID="{AD681EA1-936F-4A43-A1FF-8D8CAE816F96}" presName="Name37" presStyleLbl="parChTrans1D2" presStyleIdx="1" presStyleCnt="3"/>
      <dgm:spPr/>
    </dgm:pt>
    <dgm:pt modelId="{94D115B8-7C2A-4165-9410-615F7FA12DD7}" type="pres">
      <dgm:prSet presAssocID="{85BA9FA3-F1CA-4941-89F0-B2B4CDB91F19}" presName="hierRoot2" presStyleCnt="0">
        <dgm:presLayoutVars>
          <dgm:hierBranch val="init"/>
        </dgm:presLayoutVars>
      </dgm:prSet>
      <dgm:spPr/>
    </dgm:pt>
    <dgm:pt modelId="{102E7CA7-C01E-46D8-8DF8-28D78AFB6B8B}" type="pres">
      <dgm:prSet presAssocID="{85BA9FA3-F1CA-4941-89F0-B2B4CDB91F19}" presName="rootComposite" presStyleCnt="0"/>
      <dgm:spPr/>
    </dgm:pt>
    <dgm:pt modelId="{9AE167F6-20DC-43C1-8367-E2D774B3B5C3}" type="pres">
      <dgm:prSet presAssocID="{85BA9FA3-F1CA-4941-89F0-B2B4CDB91F19}" presName="rootText" presStyleLbl="node2" presStyleIdx="1" presStyleCnt="3">
        <dgm:presLayoutVars>
          <dgm:chPref val="3"/>
        </dgm:presLayoutVars>
      </dgm:prSet>
      <dgm:spPr/>
    </dgm:pt>
    <dgm:pt modelId="{3573A372-8166-498E-BE0D-1930342A286A}" type="pres">
      <dgm:prSet presAssocID="{85BA9FA3-F1CA-4941-89F0-B2B4CDB91F19}" presName="rootConnector" presStyleLbl="node2" presStyleIdx="1" presStyleCnt="3"/>
      <dgm:spPr/>
    </dgm:pt>
    <dgm:pt modelId="{240420EB-2EA4-4D45-A8B3-2EDB51D7485F}" type="pres">
      <dgm:prSet presAssocID="{85BA9FA3-F1CA-4941-89F0-B2B4CDB91F19}" presName="hierChild4" presStyleCnt="0"/>
      <dgm:spPr/>
    </dgm:pt>
    <dgm:pt modelId="{4D4B41AD-D5B5-457F-AFD8-18EE3C5F235B}" type="pres">
      <dgm:prSet presAssocID="{85BA9FA3-F1CA-4941-89F0-B2B4CDB91F19}" presName="hierChild5" presStyleCnt="0"/>
      <dgm:spPr/>
    </dgm:pt>
    <dgm:pt modelId="{01C209DE-5C1B-487B-B500-A33BB967F1D1}" type="pres">
      <dgm:prSet presAssocID="{E5A68E7F-9BEB-4B02-8DEA-15BD0006C9BB}" presName="Name37" presStyleLbl="parChTrans1D2" presStyleIdx="2" presStyleCnt="3"/>
      <dgm:spPr/>
    </dgm:pt>
    <dgm:pt modelId="{2A218503-6603-4EC5-B89E-39DA2C966126}" type="pres">
      <dgm:prSet presAssocID="{2440BC07-768B-490C-8094-6A28BBBA8754}" presName="hierRoot2" presStyleCnt="0">
        <dgm:presLayoutVars>
          <dgm:hierBranch val="init"/>
        </dgm:presLayoutVars>
      </dgm:prSet>
      <dgm:spPr/>
    </dgm:pt>
    <dgm:pt modelId="{395F5CC1-DDAE-48EE-843A-F6418887EFEA}" type="pres">
      <dgm:prSet presAssocID="{2440BC07-768B-490C-8094-6A28BBBA8754}" presName="rootComposite" presStyleCnt="0"/>
      <dgm:spPr/>
    </dgm:pt>
    <dgm:pt modelId="{DFC6B7C1-D6DD-4A82-8FE5-76AB25B750B7}" type="pres">
      <dgm:prSet presAssocID="{2440BC07-768B-490C-8094-6A28BBBA8754}" presName="rootText" presStyleLbl="node2" presStyleIdx="2" presStyleCnt="3">
        <dgm:presLayoutVars>
          <dgm:chPref val="3"/>
        </dgm:presLayoutVars>
      </dgm:prSet>
      <dgm:spPr/>
    </dgm:pt>
    <dgm:pt modelId="{0C2E4EDD-612E-48BA-9A6C-83D34FD777BB}" type="pres">
      <dgm:prSet presAssocID="{2440BC07-768B-490C-8094-6A28BBBA8754}" presName="rootConnector" presStyleLbl="node2" presStyleIdx="2" presStyleCnt="3"/>
      <dgm:spPr/>
    </dgm:pt>
    <dgm:pt modelId="{E544C44C-7D86-4BDA-82BB-FF9B9FEC6A2A}" type="pres">
      <dgm:prSet presAssocID="{2440BC07-768B-490C-8094-6A28BBBA8754}" presName="hierChild4" presStyleCnt="0"/>
      <dgm:spPr/>
    </dgm:pt>
    <dgm:pt modelId="{0CA81655-07EF-4783-BDCD-CADC86ADB285}" type="pres">
      <dgm:prSet presAssocID="{2440BC07-768B-490C-8094-6A28BBBA8754}" presName="hierChild5" presStyleCnt="0"/>
      <dgm:spPr/>
    </dgm:pt>
    <dgm:pt modelId="{A8EBA54A-FED0-46D3-ACA9-814C9F530B11}" type="pres">
      <dgm:prSet presAssocID="{E4B4A853-F69A-4285-8173-2F09ADD39A96}" presName="hierChild3" presStyleCnt="0"/>
      <dgm:spPr/>
    </dgm:pt>
  </dgm:ptLst>
  <dgm:cxnLst>
    <dgm:cxn modelId="{8D47D401-8E85-422D-A0E3-F11A28A25F69}" type="presOf" srcId="{66253A13-8F6B-4D28-9B7A-50532F45C813}" destId="{CE2490FC-41A7-4EAA-8A5E-76953AC867F2}" srcOrd="1" destOrd="0" presId="urn:microsoft.com/office/officeart/2005/8/layout/orgChart1"/>
    <dgm:cxn modelId="{080D9511-A284-4613-B3DA-0BA7F8EE3982}" srcId="{E4B4A853-F69A-4285-8173-2F09ADD39A96}" destId="{2440BC07-768B-490C-8094-6A28BBBA8754}" srcOrd="2" destOrd="0" parTransId="{E5A68E7F-9BEB-4B02-8DEA-15BD0006C9BB}" sibTransId="{368708E1-5B3A-4C37-BD20-9C38C980AA78}"/>
    <dgm:cxn modelId="{2B958213-DB75-4556-9371-C8F61AAC38CD}" srcId="{E4B4A853-F69A-4285-8173-2F09ADD39A96}" destId="{85BA9FA3-F1CA-4941-89F0-B2B4CDB91F19}" srcOrd="1" destOrd="0" parTransId="{AD681EA1-936F-4A43-A1FF-8D8CAE816F96}" sibTransId="{6B597DC8-1861-490E-BD0E-693938A15B5A}"/>
    <dgm:cxn modelId="{A5AD581B-B0D8-4CBB-A185-5C8AEBD0874C}" type="presOf" srcId="{505216CA-5AAF-4773-89C3-44E7423185AF}" destId="{4BEB7B72-607D-451E-A6D5-7343A3783AAC}" srcOrd="0" destOrd="0" presId="urn:microsoft.com/office/officeart/2005/8/layout/orgChart1"/>
    <dgm:cxn modelId="{F8F3541E-0C27-45D8-B370-68DA68077AEF}" srcId="{E4B4A853-F69A-4285-8173-2F09ADD39A96}" destId="{66253A13-8F6B-4D28-9B7A-50532F45C813}" srcOrd="0" destOrd="0" parTransId="{0AC53017-F753-439E-B406-C5CDFC7628BA}" sibTransId="{1D99A072-9F12-465A-87D9-4D2E68EE862A}"/>
    <dgm:cxn modelId="{E04D1A35-7C4F-41AA-8D0B-B79EA56FD3A0}" type="presOf" srcId="{85BA9FA3-F1CA-4941-89F0-B2B4CDB91F19}" destId="{9AE167F6-20DC-43C1-8367-E2D774B3B5C3}" srcOrd="0" destOrd="0" presId="urn:microsoft.com/office/officeart/2005/8/layout/orgChart1"/>
    <dgm:cxn modelId="{513E5042-89C4-4844-80FB-3BD4DBF5D852}" type="presOf" srcId="{E4B4A853-F69A-4285-8173-2F09ADD39A96}" destId="{733DEB4F-DEB8-4388-9463-BCD321208FC5}" srcOrd="0" destOrd="0" presId="urn:microsoft.com/office/officeart/2005/8/layout/orgChart1"/>
    <dgm:cxn modelId="{2A897656-94C6-4998-B0D4-9392DA720BF1}" type="presOf" srcId="{0AC53017-F753-439E-B406-C5CDFC7628BA}" destId="{3BB0641B-6427-4A20-BD0E-79C721EA9CE0}" srcOrd="0" destOrd="0" presId="urn:microsoft.com/office/officeart/2005/8/layout/orgChart1"/>
    <dgm:cxn modelId="{F6B70F82-5CC3-4B3C-84E2-DEB36DB0A546}" type="presOf" srcId="{2440BC07-768B-490C-8094-6A28BBBA8754}" destId="{DFC6B7C1-D6DD-4A82-8FE5-76AB25B750B7}" srcOrd="0" destOrd="0" presId="urn:microsoft.com/office/officeart/2005/8/layout/orgChart1"/>
    <dgm:cxn modelId="{A98B5D8C-1E71-4A7E-A73E-BB091EA8A8EE}" type="presOf" srcId="{E4B4A853-F69A-4285-8173-2F09ADD39A96}" destId="{5DADCEC0-6752-44A7-A9F4-D9483C7E116D}" srcOrd="1" destOrd="0" presId="urn:microsoft.com/office/officeart/2005/8/layout/orgChart1"/>
    <dgm:cxn modelId="{55188E8D-8E43-4B98-A8F3-E1309159F7C3}" type="presOf" srcId="{AD681EA1-936F-4A43-A1FF-8D8CAE816F96}" destId="{AC984C9D-090B-4AB6-B48C-D3178F43B189}" srcOrd="0" destOrd="0" presId="urn:microsoft.com/office/officeart/2005/8/layout/orgChart1"/>
    <dgm:cxn modelId="{699ACD9C-7F39-44F6-B008-0F3D86131BDA}" type="presOf" srcId="{66253A13-8F6B-4D28-9B7A-50532F45C813}" destId="{F2B3A69A-1288-473A-BA73-B42624FA2A52}" srcOrd="0" destOrd="0" presId="urn:microsoft.com/office/officeart/2005/8/layout/orgChart1"/>
    <dgm:cxn modelId="{6D681FA8-F638-4610-8586-B40835D35CC0}" type="presOf" srcId="{85BA9FA3-F1CA-4941-89F0-B2B4CDB91F19}" destId="{3573A372-8166-498E-BE0D-1930342A286A}" srcOrd="1" destOrd="0" presId="urn:microsoft.com/office/officeart/2005/8/layout/orgChart1"/>
    <dgm:cxn modelId="{406758C4-9189-49E0-8909-7F15692C6F6F}" type="presOf" srcId="{2440BC07-768B-490C-8094-6A28BBBA8754}" destId="{0C2E4EDD-612E-48BA-9A6C-83D34FD777BB}" srcOrd="1" destOrd="0" presId="urn:microsoft.com/office/officeart/2005/8/layout/orgChart1"/>
    <dgm:cxn modelId="{B6A9DAC9-C0E2-4604-9069-9ECFCE2D325B}" type="presOf" srcId="{E5A68E7F-9BEB-4B02-8DEA-15BD0006C9BB}" destId="{01C209DE-5C1B-487B-B500-A33BB967F1D1}" srcOrd="0" destOrd="0" presId="urn:microsoft.com/office/officeart/2005/8/layout/orgChart1"/>
    <dgm:cxn modelId="{A1276FF4-32F8-46B8-8F48-2755BD9CB4AB}" srcId="{505216CA-5AAF-4773-89C3-44E7423185AF}" destId="{E4B4A853-F69A-4285-8173-2F09ADD39A96}" srcOrd="0" destOrd="0" parTransId="{CBFB6EF8-6826-4F7A-9F57-DB59FD54FDE2}" sibTransId="{1BD1A094-870F-411D-9AC8-38364619C5FA}"/>
    <dgm:cxn modelId="{66C35B35-56C5-41D7-AD1D-03C5771C9A66}" type="presParOf" srcId="{4BEB7B72-607D-451E-A6D5-7343A3783AAC}" destId="{D7CD7E8F-FEED-4FC8-BC91-4A242108E0D9}" srcOrd="0" destOrd="0" presId="urn:microsoft.com/office/officeart/2005/8/layout/orgChart1"/>
    <dgm:cxn modelId="{751B4767-D4FF-4D6B-A2C6-7400E3B840B2}" type="presParOf" srcId="{D7CD7E8F-FEED-4FC8-BC91-4A242108E0D9}" destId="{D66762E2-6E9B-4B9F-A66A-2E56D2F4A25E}" srcOrd="0" destOrd="0" presId="urn:microsoft.com/office/officeart/2005/8/layout/orgChart1"/>
    <dgm:cxn modelId="{D2ACB4FD-9B43-462F-AAA3-B182E189D6E6}" type="presParOf" srcId="{D66762E2-6E9B-4B9F-A66A-2E56D2F4A25E}" destId="{733DEB4F-DEB8-4388-9463-BCD321208FC5}" srcOrd="0" destOrd="0" presId="urn:microsoft.com/office/officeart/2005/8/layout/orgChart1"/>
    <dgm:cxn modelId="{C823D064-BAF2-4B70-9CC9-5E6AC9EC508F}" type="presParOf" srcId="{D66762E2-6E9B-4B9F-A66A-2E56D2F4A25E}" destId="{5DADCEC0-6752-44A7-A9F4-D9483C7E116D}" srcOrd="1" destOrd="0" presId="urn:microsoft.com/office/officeart/2005/8/layout/orgChart1"/>
    <dgm:cxn modelId="{5C3BCB3F-E93B-460A-9B25-B17B84A8C192}" type="presParOf" srcId="{D7CD7E8F-FEED-4FC8-BC91-4A242108E0D9}" destId="{B4D40A9C-7F33-4AC7-8C54-C47888ACCEAD}" srcOrd="1" destOrd="0" presId="urn:microsoft.com/office/officeart/2005/8/layout/orgChart1"/>
    <dgm:cxn modelId="{801E68EC-B2D3-40AF-9E4E-CA2F24F210EC}" type="presParOf" srcId="{B4D40A9C-7F33-4AC7-8C54-C47888ACCEAD}" destId="{3BB0641B-6427-4A20-BD0E-79C721EA9CE0}" srcOrd="0" destOrd="0" presId="urn:microsoft.com/office/officeart/2005/8/layout/orgChart1"/>
    <dgm:cxn modelId="{0F94E239-673A-4811-8983-19816D0CE587}" type="presParOf" srcId="{B4D40A9C-7F33-4AC7-8C54-C47888ACCEAD}" destId="{DA757ADB-0D76-4630-9DA5-BEEDC8A07E58}" srcOrd="1" destOrd="0" presId="urn:microsoft.com/office/officeart/2005/8/layout/orgChart1"/>
    <dgm:cxn modelId="{085E03F1-2881-4A04-BBB9-72E120BAB6A8}" type="presParOf" srcId="{DA757ADB-0D76-4630-9DA5-BEEDC8A07E58}" destId="{A5114E70-6D62-4ACD-A036-14CAD88143A1}" srcOrd="0" destOrd="0" presId="urn:microsoft.com/office/officeart/2005/8/layout/orgChart1"/>
    <dgm:cxn modelId="{54CA10BE-0D7D-482F-95DC-6B86ECD04994}" type="presParOf" srcId="{A5114E70-6D62-4ACD-A036-14CAD88143A1}" destId="{F2B3A69A-1288-473A-BA73-B42624FA2A52}" srcOrd="0" destOrd="0" presId="urn:microsoft.com/office/officeart/2005/8/layout/orgChart1"/>
    <dgm:cxn modelId="{EC0F24F4-DFA8-4489-BF93-25F0932434E3}" type="presParOf" srcId="{A5114E70-6D62-4ACD-A036-14CAD88143A1}" destId="{CE2490FC-41A7-4EAA-8A5E-76953AC867F2}" srcOrd="1" destOrd="0" presId="urn:microsoft.com/office/officeart/2005/8/layout/orgChart1"/>
    <dgm:cxn modelId="{BFF9FE6E-05D6-485B-B81C-E226D448492F}" type="presParOf" srcId="{DA757ADB-0D76-4630-9DA5-BEEDC8A07E58}" destId="{DF6F51C1-52A8-415C-9E3B-C59254644458}" srcOrd="1" destOrd="0" presId="urn:microsoft.com/office/officeart/2005/8/layout/orgChart1"/>
    <dgm:cxn modelId="{E73C5F92-4793-49C0-B3BD-62E3C7DE9AD1}" type="presParOf" srcId="{DA757ADB-0D76-4630-9DA5-BEEDC8A07E58}" destId="{88494506-41C8-42D2-9521-FEF0A4386061}" srcOrd="2" destOrd="0" presId="urn:microsoft.com/office/officeart/2005/8/layout/orgChart1"/>
    <dgm:cxn modelId="{18A4094C-EBB6-4D39-AED1-0E95D72A8729}" type="presParOf" srcId="{B4D40A9C-7F33-4AC7-8C54-C47888ACCEAD}" destId="{AC984C9D-090B-4AB6-B48C-D3178F43B189}" srcOrd="2" destOrd="0" presId="urn:microsoft.com/office/officeart/2005/8/layout/orgChart1"/>
    <dgm:cxn modelId="{69B349F2-6F6A-4205-88F7-6DBE8FA3DE24}" type="presParOf" srcId="{B4D40A9C-7F33-4AC7-8C54-C47888ACCEAD}" destId="{94D115B8-7C2A-4165-9410-615F7FA12DD7}" srcOrd="3" destOrd="0" presId="urn:microsoft.com/office/officeart/2005/8/layout/orgChart1"/>
    <dgm:cxn modelId="{C16A0D7A-CB2A-4ADC-8878-BD76D479FE09}" type="presParOf" srcId="{94D115B8-7C2A-4165-9410-615F7FA12DD7}" destId="{102E7CA7-C01E-46D8-8DF8-28D78AFB6B8B}" srcOrd="0" destOrd="0" presId="urn:microsoft.com/office/officeart/2005/8/layout/orgChart1"/>
    <dgm:cxn modelId="{428D40B4-9675-4979-A0D5-F9733C7B22A0}" type="presParOf" srcId="{102E7CA7-C01E-46D8-8DF8-28D78AFB6B8B}" destId="{9AE167F6-20DC-43C1-8367-E2D774B3B5C3}" srcOrd="0" destOrd="0" presId="urn:microsoft.com/office/officeart/2005/8/layout/orgChart1"/>
    <dgm:cxn modelId="{600001B2-2D32-458F-8723-9D4FD5F4B715}" type="presParOf" srcId="{102E7CA7-C01E-46D8-8DF8-28D78AFB6B8B}" destId="{3573A372-8166-498E-BE0D-1930342A286A}" srcOrd="1" destOrd="0" presId="urn:microsoft.com/office/officeart/2005/8/layout/orgChart1"/>
    <dgm:cxn modelId="{D45D4CA1-79DF-488E-84D1-065058C0707F}" type="presParOf" srcId="{94D115B8-7C2A-4165-9410-615F7FA12DD7}" destId="{240420EB-2EA4-4D45-A8B3-2EDB51D7485F}" srcOrd="1" destOrd="0" presId="urn:microsoft.com/office/officeart/2005/8/layout/orgChart1"/>
    <dgm:cxn modelId="{726DF7DE-0CE1-4988-8F86-951427F00ED0}" type="presParOf" srcId="{94D115B8-7C2A-4165-9410-615F7FA12DD7}" destId="{4D4B41AD-D5B5-457F-AFD8-18EE3C5F235B}" srcOrd="2" destOrd="0" presId="urn:microsoft.com/office/officeart/2005/8/layout/orgChart1"/>
    <dgm:cxn modelId="{CA035332-B840-462E-A671-345C8FFC20AF}" type="presParOf" srcId="{B4D40A9C-7F33-4AC7-8C54-C47888ACCEAD}" destId="{01C209DE-5C1B-487B-B500-A33BB967F1D1}" srcOrd="4" destOrd="0" presId="urn:microsoft.com/office/officeart/2005/8/layout/orgChart1"/>
    <dgm:cxn modelId="{25D19274-877C-459D-A43F-F5F278C7FA42}" type="presParOf" srcId="{B4D40A9C-7F33-4AC7-8C54-C47888ACCEAD}" destId="{2A218503-6603-4EC5-B89E-39DA2C966126}" srcOrd="5" destOrd="0" presId="urn:microsoft.com/office/officeart/2005/8/layout/orgChart1"/>
    <dgm:cxn modelId="{A758D457-7A41-4FDD-ADE4-7BFD5216AA85}" type="presParOf" srcId="{2A218503-6603-4EC5-B89E-39DA2C966126}" destId="{395F5CC1-DDAE-48EE-843A-F6418887EFEA}" srcOrd="0" destOrd="0" presId="urn:microsoft.com/office/officeart/2005/8/layout/orgChart1"/>
    <dgm:cxn modelId="{392BD782-8295-4027-9D70-09635EB2FC2C}" type="presParOf" srcId="{395F5CC1-DDAE-48EE-843A-F6418887EFEA}" destId="{DFC6B7C1-D6DD-4A82-8FE5-76AB25B750B7}" srcOrd="0" destOrd="0" presId="urn:microsoft.com/office/officeart/2005/8/layout/orgChart1"/>
    <dgm:cxn modelId="{797EA517-A7FF-4D80-B944-E3D94165AA52}" type="presParOf" srcId="{395F5CC1-DDAE-48EE-843A-F6418887EFEA}" destId="{0C2E4EDD-612E-48BA-9A6C-83D34FD777BB}" srcOrd="1" destOrd="0" presId="urn:microsoft.com/office/officeart/2005/8/layout/orgChart1"/>
    <dgm:cxn modelId="{0D458407-DC4E-42F7-8411-2ED9F531ECE2}" type="presParOf" srcId="{2A218503-6603-4EC5-B89E-39DA2C966126}" destId="{E544C44C-7D86-4BDA-82BB-FF9B9FEC6A2A}" srcOrd="1" destOrd="0" presId="urn:microsoft.com/office/officeart/2005/8/layout/orgChart1"/>
    <dgm:cxn modelId="{C9D5D315-DADB-4D36-932B-A6F5D9F72F0D}" type="presParOf" srcId="{2A218503-6603-4EC5-B89E-39DA2C966126}" destId="{0CA81655-07EF-4783-BDCD-CADC86ADB285}" srcOrd="2" destOrd="0" presId="urn:microsoft.com/office/officeart/2005/8/layout/orgChart1"/>
    <dgm:cxn modelId="{6B33E13A-F6BF-40A6-8989-498EF17210C9}" type="presParOf" srcId="{D7CD7E8F-FEED-4FC8-BC91-4A242108E0D9}" destId="{A8EBA54A-FED0-46D3-ACA9-814C9F530B11}"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0E8A0BA-49A2-47E0-8483-D9B278E3A51F}" type="doc">
      <dgm:prSet loTypeId="urn:microsoft.com/office/officeart/2005/8/layout/chevronAccent+Icon" loCatId="process" qsTypeId="urn:microsoft.com/office/officeart/2005/8/quickstyle/simple1" qsCatId="simple" csTypeId="urn:microsoft.com/office/officeart/2005/8/colors/accent1_2" csCatId="accent1" phldr="1"/>
      <dgm:spPr/>
    </dgm:pt>
    <dgm:pt modelId="{5A9C1001-912C-48D3-A561-C728B3174456}">
      <dgm:prSet phldrT="[Text]" custT="1"/>
      <dgm:spPr/>
      <dgm:t>
        <a:bodyPr/>
        <a:lstStyle/>
        <a:p>
          <a:pPr algn="ctr"/>
          <a:r>
            <a:rPr lang="ru-RU" sz="2000" dirty="0"/>
            <a:t>ок.3000 лет до н.э. (</a:t>
          </a:r>
          <a:r>
            <a:rPr lang="ru-RU" sz="2000" dirty="0" err="1"/>
            <a:t>изобре</a:t>
          </a:r>
          <a:r>
            <a:rPr lang="en-US" sz="2000" dirty="0"/>
            <a:t>-</a:t>
          </a:r>
          <a:r>
            <a:rPr lang="ru-RU" sz="2000" dirty="0" err="1"/>
            <a:t>тение</a:t>
          </a:r>
          <a:r>
            <a:rPr lang="ru-RU" sz="2000" dirty="0"/>
            <a:t> письмен</a:t>
          </a:r>
          <a:r>
            <a:rPr lang="en-US" sz="2000" dirty="0"/>
            <a:t>-</a:t>
          </a:r>
          <a:r>
            <a:rPr lang="ru-RU" sz="2000" dirty="0" err="1"/>
            <a:t>ности</a:t>
          </a:r>
          <a:r>
            <a:rPr lang="ru-RU" sz="2000" dirty="0"/>
            <a:t>, </a:t>
          </a:r>
          <a:r>
            <a:rPr lang="en-US" sz="2000" dirty="0"/>
            <a:t>e.g.</a:t>
          </a:r>
          <a:r>
            <a:rPr lang="ru-RU" sz="2000" dirty="0"/>
            <a:t> шумерская клинопись</a:t>
          </a:r>
          <a:endParaRPr lang="en-US" sz="2000" dirty="0"/>
        </a:p>
        <a:p>
          <a:pPr algn="ctr"/>
          <a:r>
            <a:rPr lang="ru-RU" sz="1800" dirty="0"/>
            <a:t>Инфо можно накапливать</a:t>
          </a:r>
          <a:endParaRPr lang="en-US" sz="1800" dirty="0"/>
        </a:p>
      </dgm:t>
    </dgm:pt>
    <dgm:pt modelId="{87759586-3106-4CF8-B19C-A338A9FC5FCC}" type="parTrans" cxnId="{4BA53006-9793-43B5-90B5-B18444CEFA1F}">
      <dgm:prSet/>
      <dgm:spPr/>
      <dgm:t>
        <a:bodyPr/>
        <a:lstStyle/>
        <a:p>
          <a:endParaRPr lang="en-US"/>
        </a:p>
      </dgm:t>
    </dgm:pt>
    <dgm:pt modelId="{560A0FE1-3216-449E-9468-90E0FD15A838}" type="sibTrans" cxnId="{4BA53006-9793-43B5-90B5-B18444CEFA1F}">
      <dgm:prSet/>
      <dgm:spPr/>
      <dgm:t>
        <a:bodyPr/>
        <a:lstStyle/>
        <a:p>
          <a:endParaRPr lang="en-US"/>
        </a:p>
      </dgm:t>
    </dgm:pt>
    <dgm:pt modelId="{07C1CE15-0473-48E1-A14D-3C187759482E}">
      <dgm:prSet phldrT="[Text]" custT="1"/>
      <dgm:spPr/>
      <dgm:t>
        <a:bodyPr/>
        <a:lstStyle/>
        <a:p>
          <a:r>
            <a:rPr lang="ru-RU" sz="2000" dirty="0"/>
            <a:t>1453 (изобретение книгопеча-тания)</a:t>
          </a:r>
        </a:p>
        <a:p>
          <a:r>
            <a:rPr lang="ru-RU" sz="1800" dirty="0"/>
            <a:t>Информация становится массово-доступной</a:t>
          </a:r>
          <a:endParaRPr lang="en-US" sz="1800" dirty="0"/>
        </a:p>
      </dgm:t>
    </dgm:pt>
    <dgm:pt modelId="{3F192A5C-8870-4BE4-B525-EFB829EA5231}" type="parTrans" cxnId="{9F713E0E-1F49-4674-9B63-3C7CB8A7CBFA}">
      <dgm:prSet/>
      <dgm:spPr/>
      <dgm:t>
        <a:bodyPr/>
        <a:lstStyle/>
        <a:p>
          <a:endParaRPr lang="en-US"/>
        </a:p>
      </dgm:t>
    </dgm:pt>
    <dgm:pt modelId="{1A797863-0FAC-466D-9BF3-7CED9E167A16}" type="sibTrans" cxnId="{9F713E0E-1F49-4674-9B63-3C7CB8A7CBFA}">
      <dgm:prSet/>
      <dgm:spPr/>
      <dgm:t>
        <a:bodyPr/>
        <a:lstStyle/>
        <a:p>
          <a:endParaRPr lang="en-US"/>
        </a:p>
      </dgm:t>
    </dgm:pt>
    <dgm:pt modelId="{B6EC3C44-C0DF-4CF7-BA0C-EFA647073BD3}">
      <dgm:prSet phldrT="[Text]" custT="1"/>
      <dgm:spPr/>
      <dgm:t>
        <a:bodyPr/>
        <a:lstStyle/>
        <a:p>
          <a:r>
            <a:rPr lang="ru-RU" sz="2000" dirty="0"/>
            <a:t>Середина </a:t>
          </a:r>
          <a:r>
            <a:rPr lang="en-US" sz="2000" dirty="0"/>
            <a:t>XIX </a:t>
          </a:r>
          <a:r>
            <a:rPr lang="ru-RU" sz="2000" dirty="0"/>
            <a:t>в.</a:t>
          </a:r>
        </a:p>
        <a:p>
          <a:r>
            <a:rPr lang="ru-RU" sz="2000" dirty="0"/>
            <a:t>Изобре-тение электри-чества</a:t>
          </a:r>
        </a:p>
        <a:p>
          <a:r>
            <a:rPr lang="ru-RU" sz="1800" dirty="0"/>
            <a:t>Информац.  можно передавать</a:t>
          </a:r>
          <a:endParaRPr lang="en-US" sz="1800" dirty="0"/>
        </a:p>
        <a:p>
          <a:endParaRPr lang="en-US" sz="2000" dirty="0"/>
        </a:p>
      </dgm:t>
    </dgm:pt>
    <dgm:pt modelId="{A65FB185-D56D-4003-B0C6-89405C35A2A0}" type="parTrans" cxnId="{97F5277F-9D81-4CFD-A6A7-D057FDBFC438}">
      <dgm:prSet/>
      <dgm:spPr/>
      <dgm:t>
        <a:bodyPr/>
        <a:lstStyle/>
        <a:p>
          <a:endParaRPr lang="en-US"/>
        </a:p>
      </dgm:t>
    </dgm:pt>
    <dgm:pt modelId="{7C0FE833-0413-4591-8259-C041513D865F}" type="sibTrans" cxnId="{97F5277F-9D81-4CFD-A6A7-D057FDBFC438}">
      <dgm:prSet/>
      <dgm:spPr/>
      <dgm:t>
        <a:bodyPr/>
        <a:lstStyle/>
        <a:p>
          <a:endParaRPr lang="en-US"/>
        </a:p>
      </dgm:t>
    </dgm:pt>
    <dgm:pt modelId="{BA05A3D3-F82F-4896-8372-F4454CE0C258}">
      <dgm:prSet phldrT="[Text]" custT="1"/>
      <dgm:spPr/>
      <dgm:t>
        <a:bodyPr/>
        <a:lstStyle/>
        <a:p>
          <a:r>
            <a:rPr lang="ru-RU" sz="2000" dirty="0"/>
            <a:t>70-е гг. </a:t>
          </a:r>
          <a:r>
            <a:rPr lang="en-US" sz="2000" dirty="0"/>
            <a:t>XX </a:t>
          </a:r>
          <a:r>
            <a:rPr lang="ru-RU" sz="2000" dirty="0"/>
            <a:t>в – до наст.вр.</a:t>
          </a:r>
        </a:p>
        <a:p>
          <a:r>
            <a:rPr lang="ru-RU" sz="2000" dirty="0"/>
            <a:t>Изобре-тение ЭВМ и персо-нального компью-тера</a:t>
          </a:r>
        </a:p>
        <a:p>
          <a:r>
            <a:rPr lang="ru-RU" sz="1800" dirty="0"/>
            <a:t>Инфо. можно автоматически </a:t>
          </a:r>
          <a:r>
            <a:rPr lang="ru-RU" sz="1800" dirty="0" err="1"/>
            <a:t>обра-ать</a:t>
          </a:r>
          <a:r>
            <a:rPr lang="ru-RU" sz="1800" dirty="0"/>
            <a:t> и доставлять с высокой скоростью</a:t>
          </a:r>
          <a:endParaRPr lang="en-US" sz="1800" dirty="0"/>
        </a:p>
      </dgm:t>
    </dgm:pt>
    <dgm:pt modelId="{05E430E8-4D92-4456-8231-B69C3EF6FCE4}" type="parTrans" cxnId="{1FAD75CC-F538-4A63-9D19-02FEE1BC20CE}">
      <dgm:prSet/>
      <dgm:spPr/>
      <dgm:t>
        <a:bodyPr/>
        <a:lstStyle/>
        <a:p>
          <a:endParaRPr lang="en-US"/>
        </a:p>
      </dgm:t>
    </dgm:pt>
    <dgm:pt modelId="{F5D95C56-0F97-4B9B-AAEC-1DF09459F59A}" type="sibTrans" cxnId="{1FAD75CC-F538-4A63-9D19-02FEE1BC20CE}">
      <dgm:prSet/>
      <dgm:spPr/>
      <dgm:t>
        <a:bodyPr/>
        <a:lstStyle/>
        <a:p>
          <a:endParaRPr lang="en-US"/>
        </a:p>
      </dgm:t>
    </dgm:pt>
    <dgm:pt modelId="{934601EE-187A-491A-A117-8AD559F35FF3}" type="pres">
      <dgm:prSet presAssocID="{90E8A0BA-49A2-47E0-8483-D9B278E3A51F}" presName="Name0" presStyleCnt="0">
        <dgm:presLayoutVars>
          <dgm:dir/>
          <dgm:resizeHandles val="exact"/>
        </dgm:presLayoutVars>
      </dgm:prSet>
      <dgm:spPr/>
    </dgm:pt>
    <dgm:pt modelId="{0F7DE0A9-A736-4E7F-8024-78C51BD0F153}" type="pres">
      <dgm:prSet presAssocID="{5A9C1001-912C-48D3-A561-C728B3174456}" presName="composite" presStyleCnt="0"/>
      <dgm:spPr/>
    </dgm:pt>
    <dgm:pt modelId="{A8853205-D531-4984-8784-E40A493FE0F7}" type="pres">
      <dgm:prSet presAssocID="{5A9C1001-912C-48D3-A561-C728B3174456}" presName="bgChev" presStyleLbl="node1" presStyleIdx="0" presStyleCnt="4"/>
      <dgm:spPr/>
    </dgm:pt>
    <dgm:pt modelId="{61FDB090-1097-466F-B24E-88508236EC75}" type="pres">
      <dgm:prSet presAssocID="{5A9C1001-912C-48D3-A561-C728B3174456}" presName="txNode" presStyleLbl="fgAcc1" presStyleIdx="0" presStyleCnt="4" custScaleX="116987" custScaleY="679077">
        <dgm:presLayoutVars>
          <dgm:bulletEnabled val="1"/>
        </dgm:presLayoutVars>
      </dgm:prSet>
      <dgm:spPr/>
    </dgm:pt>
    <dgm:pt modelId="{4E29331D-6399-4E8C-B2FE-4EAB2968D2C9}" type="pres">
      <dgm:prSet presAssocID="{560A0FE1-3216-449E-9468-90E0FD15A838}" presName="compositeSpace" presStyleCnt="0"/>
      <dgm:spPr/>
    </dgm:pt>
    <dgm:pt modelId="{3D6EE7FF-AEEB-4082-A300-E6E8C2E502CD}" type="pres">
      <dgm:prSet presAssocID="{07C1CE15-0473-48E1-A14D-3C187759482E}" presName="composite" presStyleCnt="0"/>
      <dgm:spPr/>
    </dgm:pt>
    <dgm:pt modelId="{830251BF-626D-4F6A-9B7B-78B547C7B0D2}" type="pres">
      <dgm:prSet presAssocID="{07C1CE15-0473-48E1-A14D-3C187759482E}" presName="bgChev" presStyleLbl="node1" presStyleIdx="1" presStyleCnt="4"/>
      <dgm:spPr/>
    </dgm:pt>
    <dgm:pt modelId="{8BEBCE20-B88F-4499-84D6-793AA31FC929}" type="pres">
      <dgm:prSet presAssocID="{07C1CE15-0473-48E1-A14D-3C187759482E}" presName="txNode" presStyleLbl="fgAcc1" presStyleIdx="1" presStyleCnt="4" custScaleX="117196" custScaleY="679077">
        <dgm:presLayoutVars>
          <dgm:bulletEnabled val="1"/>
        </dgm:presLayoutVars>
      </dgm:prSet>
      <dgm:spPr/>
    </dgm:pt>
    <dgm:pt modelId="{B8071F2A-10B4-47AA-8501-B2B231204A22}" type="pres">
      <dgm:prSet presAssocID="{1A797863-0FAC-466D-9BF3-7CED9E167A16}" presName="compositeSpace" presStyleCnt="0"/>
      <dgm:spPr/>
    </dgm:pt>
    <dgm:pt modelId="{FAB7B571-D49B-41CD-A097-A9BA68CF05D9}" type="pres">
      <dgm:prSet presAssocID="{B6EC3C44-C0DF-4CF7-BA0C-EFA647073BD3}" presName="composite" presStyleCnt="0"/>
      <dgm:spPr/>
    </dgm:pt>
    <dgm:pt modelId="{65D58274-57F4-4176-8093-C3936378A2FF}" type="pres">
      <dgm:prSet presAssocID="{B6EC3C44-C0DF-4CF7-BA0C-EFA647073BD3}" presName="bgChev" presStyleLbl="node1" presStyleIdx="2" presStyleCnt="4"/>
      <dgm:spPr/>
    </dgm:pt>
    <dgm:pt modelId="{B42A87AF-2BB2-4696-A213-7F9A4A1ADBA8}" type="pres">
      <dgm:prSet presAssocID="{B6EC3C44-C0DF-4CF7-BA0C-EFA647073BD3}" presName="txNode" presStyleLbl="fgAcc1" presStyleIdx="2" presStyleCnt="4" custScaleX="115502" custScaleY="679077">
        <dgm:presLayoutVars>
          <dgm:bulletEnabled val="1"/>
        </dgm:presLayoutVars>
      </dgm:prSet>
      <dgm:spPr/>
    </dgm:pt>
    <dgm:pt modelId="{08355A35-82B4-45A7-85FF-0870A2D706EE}" type="pres">
      <dgm:prSet presAssocID="{7C0FE833-0413-4591-8259-C041513D865F}" presName="compositeSpace" presStyleCnt="0"/>
      <dgm:spPr/>
    </dgm:pt>
    <dgm:pt modelId="{14FE85C2-5F3A-4082-91BA-E2EF2F47E81D}" type="pres">
      <dgm:prSet presAssocID="{BA05A3D3-F82F-4896-8372-F4454CE0C258}" presName="composite" presStyleCnt="0"/>
      <dgm:spPr/>
    </dgm:pt>
    <dgm:pt modelId="{808E304F-93EB-42B9-B20E-5F80936FDD9E}" type="pres">
      <dgm:prSet presAssocID="{BA05A3D3-F82F-4896-8372-F4454CE0C258}" presName="bgChev" presStyleLbl="node1" presStyleIdx="3" presStyleCnt="4"/>
      <dgm:spPr/>
    </dgm:pt>
    <dgm:pt modelId="{C952EE51-05D9-406D-875A-E50977D04898}" type="pres">
      <dgm:prSet presAssocID="{BA05A3D3-F82F-4896-8372-F4454CE0C258}" presName="txNode" presStyleLbl="fgAcc1" presStyleIdx="3" presStyleCnt="4" custScaleX="120554" custScaleY="679077">
        <dgm:presLayoutVars>
          <dgm:bulletEnabled val="1"/>
        </dgm:presLayoutVars>
      </dgm:prSet>
      <dgm:spPr/>
    </dgm:pt>
  </dgm:ptLst>
  <dgm:cxnLst>
    <dgm:cxn modelId="{4BA53006-9793-43B5-90B5-B18444CEFA1F}" srcId="{90E8A0BA-49A2-47E0-8483-D9B278E3A51F}" destId="{5A9C1001-912C-48D3-A561-C728B3174456}" srcOrd="0" destOrd="0" parTransId="{87759586-3106-4CF8-B19C-A338A9FC5FCC}" sibTransId="{560A0FE1-3216-449E-9468-90E0FD15A838}"/>
    <dgm:cxn modelId="{9F713E0E-1F49-4674-9B63-3C7CB8A7CBFA}" srcId="{90E8A0BA-49A2-47E0-8483-D9B278E3A51F}" destId="{07C1CE15-0473-48E1-A14D-3C187759482E}" srcOrd="1" destOrd="0" parTransId="{3F192A5C-8870-4BE4-B525-EFB829EA5231}" sibTransId="{1A797863-0FAC-466D-9BF3-7CED9E167A16}"/>
    <dgm:cxn modelId="{CDACFD16-550F-491E-B603-AE0560B09634}" type="presOf" srcId="{90E8A0BA-49A2-47E0-8483-D9B278E3A51F}" destId="{934601EE-187A-491A-A117-8AD559F35FF3}" srcOrd="0" destOrd="0" presId="urn:microsoft.com/office/officeart/2005/8/layout/chevronAccent+Icon"/>
    <dgm:cxn modelId="{97F5277F-9D81-4CFD-A6A7-D057FDBFC438}" srcId="{90E8A0BA-49A2-47E0-8483-D9B278E3A51F}" destId="{B6EC3C44-C0DF-4CF7-BA0C-EFA647073BD3}" srcOrd="2" destOrd="0" parTransId="{A65FB185-D56D-4003-B0C6-89405C35A2A0}" sibTransId="{7C0FE833-0413-4591-8259-C041513D865F}"/>
    <dgm:cxn modelId="{A6750DB6-59D3-4077-AC92-D52090C7799A}" type="presOf" srcId="{5A9C1001-912C-48D3-A561-C728B3174456}" destId="{61FDB090-1097-466F-B24E-88508236EC75}" srcOrd="0" destOrd="0" presId="urn:microsoft.com/office/officeart/2005/8/layout/chevronAccent+Icon"/>
    <dgm:cxn modelId="{EB6748C7-1AE0-48E7-BC94-0E240B3233D8}" type="presOf" srcId="{B6EC3C44-C0DF-4CF7-BA0C-EFA647073BD3}" destId="{B42A87AF-2BB2-4696-A213-7F9A4A1ADBA8}" srcOrd="0" destOrd="0" presId="urn:microsoft.com/office/officeart/2005/8/layout/chevronAccent+Icon"/>
    <dgm:cxn modelId="{1FAD75CC-F538-4A63-9D19-02FEE1BC20CE}" srcId="{90E8A0BA-49A2-47E0-8483-D9B278E3A51F}" destId="{BA05A3D3-F82F-4896-8372-F4454CE0C258}" srcOrd="3" destOrd="0" parTransId="{05E430E8-4D92-4456-8231-B69C3EF6FCE4}" sibTransId="{F5D95C56-0F97-4B9B-AAEC-1DF09459F59A}"/>
    <dgm:cxn modelId="{CCB118E1-ED04-4827-904B-D3B801591E4D}" type="presOf" srcId="{BA05A3D3-F82F-4896-8372-F4454CE0C258}" destId="{C952EE51-05D9-406D-875A-E50977D04898}" srcOrd="0" destOrd="0" presId="urn:microsoft.com/office/officeart/2005/8/layout/chevronAccent+Icon"/>
    <dgm:cxn modelId="{87C4B0E3-DF4E-4FBF-B764-4760A501E3B7}" type="presOf" srcId="{07C1CE15-0473-48E1-A14D-3C187759482E}" destId="{8BEBCE20-B88F-4499-84D6-793AA31FC929}" srcOrd="0" destOrd="0" presId="urn:microsoft.com/office/officeart/2005/8/layout/chevronAccent+Icon"/>
    <dgm:cxn modelId="{B4F6A407-4FB3-42F5-90C2-E857372FED63}" type="presParOf" srcId="{934601EE-187A-491A-A117-8AD559F35FF3}" destId="{0F7DE0A9-A736-4E7F-8024-78C51BD0F153}" srcOrd="0" destOrd="0" presId="urn:microsoft.com/office/officeart/2005/8/layout/chevronAccent+Icon"/>
    <dgm:cxn modelId="{153B40CD-D1A1-43C0-86AD-20EF87AD5404}" type="presParOf" srcId="{0F7DE0A9-A736-4E7F-8024-78C51BD0F153}" destId="{A8853205-D531-4984-8784-E40A493FE0F7}" srcOrd="0" destOrd="0" presId="urn:microsoft.com/office/officeart/2005/8/layout/chevronAccent+Icon"/>
    <dgm:cxn modelId="{F0761D60-A7FA-4858-8DCD-544A73A14A0F}" type="presParOf" srcId="{0F7DE0A9-A736-4E7F-8024-78C51BD0F153}" destId="{61FDB090-1097-466F-B24E-88508236EC75}" srcOrd="1" destOrd="0" presId="urn:microsoft.com/office/officeart/2005/8/layout/chevronAccent+Icon"/>
    <dgm:cxn modelId="{FCEA13F0-5FD2-45E0-9DE3-2E0595A93F4B}" type="presParOf" srcId="{934601EE-187A-491A-A117-8AD559F35FF3}" destId="{4E29331D-6399-4E8C-B2FE-4EAB2968D2C9}" srcOrd="1" destOrd="0" presId="urn:microsoft.com/office/officeart/2005/8/layout/chevronAccent+Icon"/>
    <dgm:cxn modelId="{506D7B6B-338C-4D9C-8A08-4EB53D88FA4A}" type="presParOf" srcId="{934601EE-187A-491A-A117-8AD559F35FF3}" destId="{3D6EE7FF-AEEB-4082-A300-E6E8C2E502CD}" srcOrd="2" destOrd="0" presId="urn:microsoft.com/office/officeart/2005/8/layout/chevronAccent+Icon"/>
    <dgm:cxn modelId="{72010C6E-368C-424D-A1A0-F0FC527BA7E2}" type="presParOf" srcId="{3D6EE7FF-AEEB-4082-A300-E6E8C2E502CD}" destId="{830251BF-626D-4F6A-9B7B-78B547C7B0D2}" srcOrd="0" destOrd="0" presId="urn:microsoft.com/office/officeart/2005/8/layout/chevronAccent+Icon"/>
    <dgm:cxn modelId="{3FFF0843-A949-4643-8A8C-67A58F79A15F}" type="presParOf" srcId="{3D6EE7FF-AEEB-4082-A300-E6E8C2E502CD}" destId="{8BEBCE20-B88F-4499-84D6-793AA31FC929}" srcOrd="1" destOrd="0" presId="urn:microsoft.com/office/officeart/2005/8/layout/chevronAccent+Icon"/>
    <dgm:cxn modelId="{6B149BEE-5DA4-44EB-9A45-CA1C0AFA3331}" type="presParOf" srcId="{934601EE-187A-491A-A117-8AD559F35FF3}" destId="{B8071F2A-10B4-47AA-8501-B2B231204A22}" srcOrd="3" destOrd="0" presId="urn:microsoft.com/office/officeart/2005/8/layout/chevronAccent+Icon"/>
    <dgm:cxn modelId="{E7247DA4-EFC8-4239-BCE0-A2B60130E89E}" type="presParOf" srcId="{934601EE-187A-491A-A117-8AD559F35FF3}" destId="{FAB7B571-D49B-41CD-A097-A9BA68CF05D9}" srcOrd="4" destOrd="0" presId="urn:microsoft.com/office/officeart/2005/8/layout/chevronAccent+Icon"/>
    <dgm:cxn modelId="{B28A75C8-70FE-43DA-884F-CB564BC910FF}" type="presParOf" srcId="{FAB7B571-D49B-41CD-A097-A9BA68CF05D9}" destId="{65D58274-57F4-4176-8093-C3936378A2FF}" srcOrd="0" destOrd="0" presId="urn:microsoft.com/office/officeart/2005/8/layout/chevronAccent+Icon"/>
    <dgm:cxn modelId="{8FD6BB18-D281-4491-AC6C-9529A0A03AF3}" type="presParOf" srcId="{FAB7B571-D49B-41CD-A097-A9BA68CF05D9}" destId="{B42A87AF-2BB2-4696-A213-7F9A4A1ADBA8}" srcOrd="1" destOrd="0" presId="urn:microsoft.com/office/officeart/2005/8/layout/chevronAccent+Icon"/>
    <dgm:cxn modelId="{30472801-AA4A-41F6-9AF7-32DCED46EFF2}" type="presParOf" srcId="{934601EE-187A-491A-A117-8AD559F35FF3}" destId="{08355A35-82B4-45A7-85FF-0870A2D706EE}" srcOrd="5" destOrd="0" presId="urn:microsoft.com/office/officeart/2005/8/layout/chevronAccent+Icon"/>
    <dgm:cxn modelId="{6E55D1B9-AA46-4F67-A541-6861E03A762B}" type="presParOf" srcId="{934601EE-187A-491A-A117-8AD559F35FF3}" destId="{14FE85C2-5F3A-4082-91BA-E2EF2F47E81D}" srcOrd="6" destOrd="0" presId="urn:microsoft.com/office/officeart/2005/8/layout/chevronAccent+Icon"/>
    <dgm:cxn modelId="{0E7B1A82-072C-4ADC-A9D7-2BCBB966C25B}" type="presParOf" srcId="{14FE85C2-5F3A-4082-91BA-E2EF2F47E81D}" destId="{808E304F-93EB-42B9-B20E-5F80936FDD9E}" srcOrd="0" destOrd="0" presId="urn:microsoft.com/office/officeart/2005/8/layout/chevronAccent+Icon"/>
    <dgm:cxn modelId="{6A430008-8CAB-4027-901B-812FA3E516B8}" type="presParOf" srcId="{14FE85C2-5F3A-4082-91BA-E2EF2F47E81D}" destId="{C952EE51-05D9-406D-875A-E50977D04898}" srcOrd="1" destOrd="0" presId="urn:microsoft.com/office/officeart/2005/8/layout/chevronAccent+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0F509FB-1C7F-4E9B-9483-2930C6E21309}" type="doc">
      <dgm:prSet loTypeId="urn:microsoft.com/office/officeart/2005/8/layout/chevronAccent+Icon" loCatId="process" qsTypeId="urn:microsoft.com/office/officeart/2005/8/quickstyle/simple1" qsCatId="simple" csTypeId="urn:microsoft.com/office/officeart/2005/8/colors/accent1_2" csCatId="accent1" phldr="1"/>
      <dgm:spPr/>
    </dgm:pt>
    <dgm:pt modelId="{C1EC222E-94AA-4657-8627-4800CAE9AD89}">
      <dgm:prSet phldrT="[Text]" custT="1"/>
      <dgm:spPr/>
      <dgm:t>
        <a:bodyPr/>
        <a:lstStyle/>
        <a:p>
          <a:r>
            <a:rPr lang="ru-RU" sz="1800" dirty="0"/>
            <a:t>до второй половины </a:t>
          </a:r>
          <a:r>
            <a:rPr lang="en-US" sz="1800" dirty="0"/>
            <a:t>XIX </a:t>
          </a:r>
          <a:r>
            <a:rPr lang="ru-RU" sz="1800" dirty="0"/>
            <a:t>в.</a:t>
          </a:r>
        </a:p>
        <a:p>
          <a:r>
            <a:rPr lang="ru-RU" sz="1800" dirty="0"/>
            <a:t>«ручная»</a:t>
          </a:r>
          <a:endParaRPr lang="en-US" sz="1800" dirty="0"/>
        </a:p>
      </dgm:t>
    </dgm:pt>
    <dgm:pt modelId="{357E4AE3-C909-4AD6-8334-9800508340CD}" type="parTrans" cxnId="{106C612B-B679-4C1F-9A6E-54F608517E35}">
      <dgm:prSet/>
      <dgm:spPr/>
      <dgm:t>
        <a:bodyPr/>
        <a:lstStyle/>
        <a:p>
          <a:endParaRPr lang="en-US"/>
        </a:p>
      </dgm:t>
    </dgm:pt>
    <dgm:pt modelId="{05943277-BC6C-494E-A4FA-656B230F4F64}" type="sibTrans" cxnId="{106C612B-B679-4C1F-9A6E-54F608517E35}">
      <dgm:prSet/>
      <dgm:spPr/>
      <dgm:t>
        <a:bodyPr/>
        <a:lstStyle/>
        <a:p>
          <a:endParaRPr lang="en-US"/>
        </a:p>
      </dgm:t>
    </dgm:pt>
    <dgm:pt modelId="{7F72B247-9FB6-417E-A084-3958A77A6DA5}">
      <dgm:prSet phldrT="[Text]" custT="1"/>
      <dgm:spPr/>
      <dgm:t>
        <a:bodyPr/>
        <a:lstStyle/>
        <a:p>
          <a:r>
            <a:rPr lang="ru-RU" sz="1800" dirty="0"/>
            <a:t>40-60 гг. </a:t>
          </a:r>
          <a:r>
            <a:rPr lang="en-US" sz="1800" dirty="0"/>
            <a:t>XX </a:t>
          </a:r>
          <a:r>
            <a:rPr lang="ru-RU" sz="1800" dirty="0"/>
            <a:t>«электрическая»</a:t>
          </a:r>
          <a:endParaRPr lang="en-US" sz="1800" dirty="0"/>
        </a:p>
      </dgm:t>
    </dgm:pt>
    <dgm:pt modelId="{1B649D9A-ED97-4BCC-8DF0-D42A78808F0D}" type="parTrans" cxnId="{2C9F134C-BEBD-4A2D-9587-F3029BDB43C3}">
      <dgm:prSet/>
      <dgm:spPr/>
      <dgm:t>
        <a:bodyPr/>
        <a:lstStyle/>
        <a:p>
          <a:endParaRPr lang="en-US"/>
        </a:p>
      </dgm:t>
    </dgm:pt>
    <dgm:pt modelId="{4A95EC99-8D57-4C13-B545-B1777D8E49BA}" type="sibTrans" cxnId="{2C9F134C-BEBD-4A2D-9587-F3029BDB43C3}">
      <dgm:prSet/>
      <dgm:spPr/>
      <dgm:t>
        <a:bodyPr/>
        <a:lstStyle/>
        <a:p>
          <a:endParaRPr lang="en-US"/>
        </a:p>
      </dgm:t>
    </dgm:pt>
    <dgm:pt modelId="{446E5342-072E-430D-9BC0-CAFE6DCE02E0}">
      <dgm:prSet phldrT="[Text]" custT="1"/>
      <dgm:spPr/>
      <dgm:t>
        <a:bodyPr/>
        <a:lstStyle/>
        <a:p>
          <a:r>
            <a:rPr lang="ru-RU" sz="1800" dirty="0"/>
            <a:t>с начала 70-х гг. </a:t>
          </a:r>
          <a:r>
            <a:rPr lang="en-US" sz="1800" dirty="0"/>
            <a:t>XX </a:t>
          </a:r>
          <a:r>
            <a:rPr lang="ru-RU" sz="1800" dirty="0"/>
            <a:t>«электронная»</a:t>
          </a:r>
          <a:endParaRPr lang="en-US" sz="1800" dirty="0"/>
        </a:p>
      </dgm:t>
    </dgm:pt>
    <dgm:pt modelId="{0B2FED47-FAE5-4BDA-A325-414BAB42B211}" type="parTrans" cxnId="{C90BEDDB-EA39-43D9-9D6F-28E19EBA398F}">
      <dgm:prSet/>
      <dgm:spPr/>
      <dgm:t>
        <a:bodyPr/>
        <a:lstStyle/>
        <a:p>
          <a:endParaRPr lang="en-US"/>
        </a:p>
      </dgm:t>
    </dgm:pt>
    <dgm:pt modelId="{32E08CC5-747F-4552-B274-2DED82BEA07F}" type="sibTrans" cxnId="{C90BEDDB-EA39-43D9-9D6F-28E19EBA398F}">
      <dgm:prSet/>
      <dgm:spPr/>
      <dgm:t>
        <a:bodyPr/>
        <a:lstStyle/>
        <a:p>
          <a:endParaRPr lang="en-US"/>
        </a:p>
      </dgm:t>
    </dgm:pt>
    <dgm:pt modelId="{1A463B49-C7B9-4DFA-B721-A9ED3D475000}">
      <dgm:prSet custT="1"/>
      <dgm:spPr/>
      <dgm:t>
        <a:bodyPr/>
        <a:lstStyle/>
        <a:p>
          <a:r>
            <a:rPr lang="ru-RU" sz="1800" dirty="0"/>
            <a:t>с конца </a:t>
          </a:r>
          <a:r>
            <a:rPr lang="en-US" sz="1800" dirty="0"/>
            <a:t>XIX</a:t>
          </a:r>
          <a:r>
            <a:rPr lang="ru-RU" sz="1800" dirty="0"/>
            <a:t> </a:t>
          </a:r>
        </a:p>
        <a:p>
          <a:r>
            <a:rPr lang="ru-RU" sz="1800" dirty="0"/>
            <a:t>«механическая»</a:t>
          </a:r>
        </a:p>
      </dgm:t>
    </dgm:pt>
    <dgm:pt modelId="{54D1297D-F3CE-490F-AD12-E3BA8A1EC0CA}" type="parTrans" cxnId="{6197680D-836B-40BE-A5FF-0F3793436E61}">
      <dgm:prSet/>
      <dgm:spPr/>
      <dgm:t>
        <a:bodyPr/>
        <a:lstStyle/>
        <a:p>
          <a:endParaRPr lang="en-US"/>
        </a:p>
      </dgm:t>
    </dgm:pt>
    <dgm:pt modelId="{405D475C-03B4-4A39-98A8-806627E6AEA4}" type="sibTrans" cxnId="{6197680D-836B-40BE-A5FF-0F3793436E61}">
      <dgm:prSet/>
      <dgm:spPr/>
      <dgm:t>
        <a:bodyPr/>
        <a:lstStyle/>
        <a:p>
          <a:endParaRPr lang="en-US"/>
        </a:p>
      </dgm:t>
    </dgm:pt>
    <dgm:pt modelId="{FD3064E7-689D-436C-9542-6BEDDEF111BD}">
      <dgm:prSet phldrT="[Text]" custT="1"/>
      <dgm:spPr/>
      <dgm:t>
        <a:bodyPr/>
        <a:lstStyle/>
        <a:p>
          <a:r>
            <a:rPr lang="ru-RU" sz="1800" dirty="0"/>
            <a:t>с серед. </a:t>
          </a:r>
          <a:r>
            <a:rPr lang="ru-RU" sz="1800" i="0" dirty="0"/>
            <a:t>80-х гг. «компьютерная»</a:t>
          </a:r>
          <a:endParaRPr lang="en-US" sz="1800" i="0" dirty="0"/>
        </a:p>
      </dgm:t>
    </dgm:pt>
    <dgm:pt modelId="{8AECA360-783A-4803-AB10-21BDBD5B9015}" type="parTrans" cxnId="{85B94525-9877-4C3E-BE86-265071F63E50}">
      <dgm:prSet/>
      <dgm:spPr/>
      <dgm:t>
        <a:bodyPr/>
        <a:lstStyle/>
        <a:p>
          <a:endParaRPr lang="en-US"/>
        </a:p>
      </dgm:t>
    </dgm:pt>
    <dgm:pt modelId="{C4CE1AC8-28FA-49C2-ABCB-F5521A25B965}" type="sibTrans" cxnId="{85B94525-9877-4C3E-BE86-265071F63E50}">
      <dgm:prSet/>
      <dgm:spPr/>
      <dgm:t>
        <a:bodyPr/>
        <a:lstStyle/>
        <a:p>
          <a:endParaRPr lang="en-US"/>
        </a:p>
      </dgm:t>
    </dgm:pt>
    <dgm:pt modelId="{9F9D960C-EDD2-440F-8EBC-3267E711FCF4}">
      <dgm:prSet phldrT="[Text]" custT="1"/>
      <dgm:spPr/>
      <dgm:t>
        <a:bodyPr/>
        <a:lstStyle/>
        <a:p>
          <a:r>
            <a:rPr lang="ru-RU" sz="1800" dirty="0"/>
            <a:t>с начала 90-х гг.</a:t>
          </a:r>
          <a:r>
            <a:rPr lang="ru-RU" dirty="0"/>
            <a:t>«се-тевая»</a:t>
          </a:r>
          <a:endParaRPr lang="en-US" sz="1800" dirty="0"/>
        </a:p>
      </dgm:t>
    </dgm:pt>
    <dgm:pt modelId="{05B2CC32-4EA4-4D24-8F69-7A0A7C1EC6FD}" type="parTrans" cxnId="{5CA9C3EB-1C5C-48B9-9AE1-80C7DACA384F}">
      <dgm:prSet/>
      <dgm:spPr/>
      <dgm:t>
        <a:bodyPr/>
        <a:lstStyle/>
        <a:p>
          <a:endParaRPr lang="en-US"/>
        </a:p>
      </dgm:t>
    </dgm:pt>
    <dgm:pt modelId="{D9CE1C43-52C5-4394-91B0-1748E936257E}" type="sibTrans" cxnId="{5CA9C3EB-1C5C-48B9-9AE1-80C7DACA384F}">
      <dgm:prSet/>
      <dgm:spPr/>
      <dgm:t>
        <a:bodyPr/>
        <a:lstStyle/>
        <a:p>
          <a:endParaRPr lang="en-US"/>
        </a:p>
      </dgm:t>
    </dgm:pt>
    <dgm:pt modelId="{ABCC1E1A-16C9-430B-A6D1-C4691980D74B}" type="pres">
      <dgm:prSet presAssocID="{50F509FB-1C7F-4E9B-9483-2930C6E21309}" presName="Name0" presStyleCnt="0">
        <dgm:presLayoutVars>
          <dgm:dir/>
          <dgm:resizeHandles val="exact"/>
        </dgm:presLayoutVars>
      </dgm:prSet>
      <dgm:spPr/>
    </dgm:pt>
    <dgm:pt modelId="{C475CF51-9FF6-449F-B791-F99FE6781E17}" type="pres">
      <dgm:prSet presAssocID="{C1EC222E-94AA-4657-8627-4800CAE9AD89}" presName="composite" presStyleCnt="0"/>
      <dgm:spPr/>
    </dgm:pt>
    <dgm:pt modelId="{ADCA64A2-4B60-4EB7-A07A-EFEFA2843D92}" type="pres">
      <dgm:prSet presAssocID="{C1EC222E-94AA-4657-8627-4800CAE9AD89}" presName="bgChev" presStyleLbl="node1" presStyleIdx="0" presStyleCnt="6" custLinFactY="-100000" custLinFactNeighborX="75890" custLinFactNeighborY="-162318"/>
      <dgm:spPr/>
    </dgm:pt>
    <dgm:pt modelId="{43B17331-089C-4ECA-8AC4-6220E5F8BE1F}" type="pres">
      <dgm:prSet presAssocID="{C1EC222E-94AA-4657-8627-4800CAE9AD89}" presName="txNode" presStyleLbl="fgAcc1" presStyleIdx="0" presStyleCnt="6" custScaleX="153407" custScaleY="325851" custLinFactY="-200000" custLinFactNeighborX="-4271" custLinFactNeighborY="-212742">
        <dgm:presLayoutVars>
          <dgm:bulletEnabled val="1"/>
        </dgm:presLayoutVars>
      </dgm:prSet>
      <dgm:spPr/>
    </dgm:pt>
    <dgm:pt modelId="{8D8452DC-BC50-494A-9026-38E67D01C0C3}" type="pres">
      <dgm:prSet presAssocID="{05943277-BC6C-494E-A4FA-656B230F4F64}" presName="compositeSpace" presStyleCnt="0"/>
      <dgm:spPr/>
    </dgm:pt>
    <dgm:pt modelId="{D9C4FD8E-F5BB-4ACF-B976-6EFA1A33F558}" type="pres">
      <dgm:prSet presAssocID="{1A463B49-C7B9-4DFA-B721-A9ED3D475000}" presName="composite" presStyleCnt="0"/>
      <dgm:spPr/>
    </dgm:pt>
    <dgm:pt modelId="{2FCE22E7-4BD2-4217-99B4-19CA1362F768}" type="pres">
      <dgm:prSet presAssocID="{1A463B49-C7B9-4DFA-B721-A9ED3D475000}" presName="bgChev" presStyleLbl="node1" presStyleIdx="1" presStyleCnt="6" custLinFactY="-100000" custLinFactNeighborX="82805" custLinFactNeighborY="-162318"/>
      <dgm:spPr/>
    </dgm:pt>
    <dgm:pt modelId="{8044F111-1206-4213-B178-5B1E40362591}" type="pres">
      <dgm:prSet presAssocID="{1A463B49-C7B9-4DFA-B721-A9ED3D475000}" presName="txNode" presStyleLbl="fgAcc1" presStyleIdx="1" presStyleCnt="6" custScaleX="136778" custScaleY="332234" custLinFactY="-191578" custLinFactNeighborX="-2026" custLinFactNeighborY="-200000">
        <dgm:presLayoutVars>
          <dgm:bulletEnabled val="1"/>
        </dgm:presLayoutVars>
      </dgm:prSet>
      <dgm:spPr/>
    </dgm:pt>
    <dgm:pt modelId="{433D853E-3CD0-40E7-AB39-E563E4686C3F}" type="pres">
      <dgm:prSet presAssocID="{405D475C-03B4-4A39-98A8-806627E6AEA4}" presName="compositeSpace" presStyleCnt="0"/>
      <dgm:spPr/>
    </dgm:pt>
    <dgm:pt modelId="{1103DD57-949B-4628-B5B8-5369DF34D839}" type="pres">
      <dgm:prSet presAssocID="{7F72B247-9FB6-417E-A084-3958A77A6DA5}" presName="composite" presStyleCnt="0"/>
      <dgm:spPr/>
    </dgm:pt>
    <dgm:pt modelId="{06A30EA0-D034-4EA0-BA26-9B9B9B87289B}" type="pres">
      <dgm:prSet presAssocID="{7F72B247-9FB6-417E-A084-3958A77A6DA5}" presName="bgChev" presStyleLbl="node1" presStyleIdx="2" presStyleCnt="6" custLinFactY="-100000" custLinFactNeighborX="83056" custLinFactNeighborY="-126866"/>
      <dgm:spPr/>
    </dgm:pt>
    <dgm:pt modelId="{A40BC0C2-6FC3-46F9-97F1-FE4A207854A5}" type="pres">
      <dgm:prSet presAssocID="{7F72B247-9FB6-417E-A084-3958A77A6DA5}" presName="txNode" presStyleLbl="fgAcc1" presStyleIdx="2" presStyleCnt="6" custScaleX="139561" custScaleY="340861" custLinFactY="-187264" custLinFactNeighborX="-10462" custLinFactNeighborY="-200000">
        <dgm:presLayoutVars>
          <dgm:bulletEnabled val="1"/>
        </dgm:presLayoutVars>
      </dgm:prSet>
      <dgm:spPr/>
    </dgm:pt>
    <dgm:pt modelId="{5BBE29D9-7028-4047-B800-56DAF59FFB34}" type="pres">
      <dgm:prSet presAssocID="{4A95EC99-8D57-4C13-B545-B1777D8E49BA}" presName="compositeSpace" presStyleCnt="0"/>
      <dgm:spPr/>
    </dgm:pt>
    <dgm:pt modelId="{CC85E66A-C390-4DC6-BE4D-2FE1112C2DDA}" type="pres">
      <dgm:prSet presAssocID="{446E5342-072E-430D-9BC0-CAFE6DCE02E0}" presName="composite" presStyleCnt="0"/>
      <dgm:spPr/>
    </dgm:pt>
    <dgm:pt modelId="{79C218DD-3333-47A5-AC10-CC884FF7B32B}" type="pres">
      <dgm:prSet presAssocID="{446E5342-072E-430D-9BC0-CAFE6DCE02E0}" presName="bgChev" presStyleLbl="node1" presStyleIdx="3" presStyleCnt="6" custLinFactY="-100000" custLinFactNeighborX="95817" custLinFactNeighborY="-144592"/>
      <dgm:spPr/>
    </dgm:pt>
    <dgm:pt modelId="{43E09727-5500-4A59-AF54-EABCB6CA3302}" type="pres">
      <dgm:prSet presAssocID="{446E5342-072E-430D-9BC0-CAFE6DCE02E0}" presName="txNode" presStyleLbl="fgAcc1" presStyleIdx="3" presStyleCnt="6" custScaleX="140529" custScaleY="325828" custLinFactY="-194781" custLinFactNeighborX="-4871" custLinFactNeighborY="-200000">
        <dgm:presLayoutVars>
          <dgm:bulletEnabled val="1"/>
        </dgm:presLayoutVars>
      </dgm:prSet>
      <dgm:spPr/>
    </dgm:pt>
    <dgm:pt modelId="{4CDE12A1-E787-487D-B25F-DE3E7B3B6E9C}" type="pres">
      <dgm:prSet presAssocID="{32E08CC5-747F-4552-B274-2DED82BEA07F}" presName="compositeSpace" presStyleCnt="0"/>
      <dgm:spPr/>
    </dgm:pt>
    <dgm:pt modelId="{58A848E0-77AB-4DE4-81E9-33EEF888F987}" type="pres">
      <dgm:prSet presAssocID="{FD3064E7-689D-436C-9542-6BEDDEF111BD}" presName="composite" presStyleCnt="0"/>
      <dgm:spPr/>
    </dgm:pt>
    <dgm:pt modelId="{96D5ADBA-0922-4147-8CDE-12AECF9E2ABA}" type="pres">
      <dgm:prSet presAssocID="{FD3064E7-689D-436C-9542-6BEDDEF111BD}" presName="bgChev" presStyleLbl="node1" presStyleIdx="4" presStyleCnt="6" custLinFactY="-100000" custLinFactNeighborX="80800" custLinFactNeighborY="-144592"/>
      <dgm:spPr/>
    </dgm:pt>
    <dgm:pt modelId="{AD7ED9B6-DF76-4E5C-A0B7-FBB8CB902135}" type="pres">
      <dgm:prSet presAssocID="{FD3064E7-689D-436C-9542-6BEDDEF111BD}" presName="txNode" presStyleLbl="fgAcc1" presStyleIdx="4" presStyleCnt="6" custScaleX="146271" custScaleY="333212" custLinFactY="-191089" custLinFactNeighborX="-4150" custLinFactNeighborY="-200000">
        <dgm:presLayoutVars>
          <dgm:bulletEnabled val="1"/>
        </dgm:presLayoutVars>
      </dgm:prSet>
      <dgm:spPr/>
    </dgm:pt>
    <dgm:pt modelId="{051E5720-AB2A-4D09-95D4-2BD9C8711C7C}" type="pres">
      <dgm:prSet presAssocID="{C4CE1AC8-28FA-49C2-ABCB-F5521A25B965}" presName="compositeSpace" presStyleCnt="0"/>
      <dgm:spPr/>
    </dgm:pt>
    <dgm:pt modelId="{9AEE31B1-F7E9-4F5A-958D-8B4598798216}" type="pres">
      <dgm:prSet presAssocID="{9F9D960C-EDD2-440F-8EBC-3267E711FCF4}" presName="composite" presStyleCnt="0"/>
      <dgm:spPr/>
    </dgm:pt>
    <dgm:pt modelId="{E3EA6CEE-A226-47BC-9E5B-E7529FD56909}" type="pres">
      <dgm:prSet presAssocID="{9F9D960C-EDD2-440F-8EBC-3267E711FCF4}" presName="bgChev" presStyleLbl="node1" presStyleIdx="5" presStyleCnt="6" custLinFactY="-100000" custLinFactNeighborX="35990" custLinFactNeighborY="-162318"/>
      <dgm:spPr/>
    </dgm:pt>
    <dgm:pt modelId="{4988B20A-EF2E-40E8-9DC2-9D8785220C86}" type="pres">
      <dgm:prSet presAssocID="{9F9D960C-EDD2-440F-8EBC-3267E711FCF4}" presName="txNode" presStyleLbl="fgAcc1" presStyleIdx="5" presStyleCnt="6" custScaleX="143227" custScaleY="342524" custLinFactY="-186433" custLinFactNeighborX="-9218" custLinFactNeighborY="-200000">
        <dgm:presLayoutVars>
          <dgm:bulletEnabled val="1"/>
        </dgm:presLayoutVars>
      </dgm:prSet>
      <dgm:spPr/>
    </dgm:pt>
  </dgm:ptLst>
  <dgm:cxnLst>
    <dgm:cxn modelId="{6197680D-836B-40BE-A5FF-0F3793436E61}" srcId="{50F509FB-1C7F-4E9B-9483-2930C6E21309}" destId="{1A463B49-C7B9-4DFA-B721-A9ED3D475000}" srcOrd="1" destOrd="0" parTransId="{54D1297D-F3CE-490F-AD12-E3BA8A1EC0CA}" sibTransId="{405D475C-03B4-4A39-98A8-806627E6AEA4}"/>
    <dgm:cxn modelId="{60F09918-8CED-4CFD-A71F-28B373E57EF2}" type="presOf" srcId="{446E5342-072E-430D-9BC0-CAFE6DCE02E0}" destId="{43E09727-5500-4A59-AF54-EABCB6CA3302}" srcOrd="0" destOrd="0" presId="urn:microsoft.com/office/officeart/2005/8/layout/chevronAccent+Icon"/>
    <dgm:cxn modelId="{5060C61B-C9B9-4EEC-8283-268491906CF0}" type="presOf" srcId="{C1EC222E-94AA-4657-8627-4800CAE9AD89}" destId="{43B17331-089C-4ECA-8AC4-6220E5F8BE1F}" srcOrd="0" destOrd="0" presId="urn:microsoft.com/office/officeart/2005/8/layout/chevronAccent+Icon"/>
    <dgm:cxn modelId="{85B94525-9877-4C3E-BE86-265071F63E50}" srcId="{50F509FB-1C7F-4E9B-9483-2930C6E21309}" destId="{FD3064E7-689D-436C-9542-6BEDDEF111BD}" srcOrd="4" destOrd="0" parTransId="{8AECA360-783A-4803-AB10-21BDBD5B9015}" sibTransId="{C4CE1AC8-28FA-49C2-ABCB-F5521A25B965}"/>
    <dgm:cxn modelId="{106C612B-B679-4C1F-9A6E-54F608517E35}" srcId="{50F509FB-1C7F-4E9B-9483-2930C6E21309}" destId="{C1EC222E-94AA-4657-8627-4800CAE9AD89}" srcOrd="0" destOrd="0" parTransId="{357E4AE3-C909-4AD6-8334-9800508340CD}" sibTransId="{05943277-BC6C-494E-A4FA-656B230F4F64}"/>
    <dgm:cxn modelId="{2C9F134C-BEBD-4A2D-9587-F3029BDB43C3}" srcId="{50F509FB-1C7F-4E9B-9483-2930C6E21309}" destId="{7F72B247-9FB6-417E-A084-3958A77A6DA5}" srcOrd="2" destOrd="0" parTransId="{1B649D9A-ED97-4BCC-8DF0-D42A78808F0D}" sibTransId="{4A95EC99-8D57-4C13-B545-B1777D8E49BA}"/>
    <dgm:cxn modelId="{CA85D64C-78B3-4AEA-B52E-268B7887BA36}" type="presOf" srcId="{7F72B247-9FB6-417E-A084-3958A77A6DA5}" destId="{A40BC0C2-6FC3-46F9-97F1-FE4A207854A5}" srcOrd="0" destOrd="0" presId="urn:microsoft.com/office/officeart/2005/8/layout/chevronAccent+Icon"/>
    <dgm:cxn modelId="{54F5CC8C-B103-47DF-990A-251709BB65FE}" type="presOf" srcId="{50F509FB-1C7F-4E9B-9483-2930C6E21309}" destId="{ABCC1E1A-16C9-430B-A6D1-C4691980D74B}" srcOrd="0" destOrd="0" presId="urn:microsoft.com/office/officeart/2005/8/layout/chevronAccent+Icon"/>
    <dgm:cxn modelId="{6BD39495-940A-4E25-9BB5-8F716AB18361}" type="presOf" srcId="{FD3064E7-689D-436C-9542-6BEDDEF111BD}" destId="{AD7ED9B6-DF76-4E5C-A0B7-FBB8CB902135}" srcOrd="0" destOrd="0" presId="urn:microsoft.com/office/officeart/2005/8/layout/chevronAccent+Icon"/>
    <dgm:cxn modelId="{179AC5C0-D5A8-436D-A835-E7C1AC6173FA}" type="presOf" srcId="{9F9D960C-EDD2-440F-8EBC-3267E711FCF4}" destId="{4988B20A-EF2E-40E8-9DC2-9D8785220C86}" srcOrd="0" destOrd="0" presId="urn:microsoft.com/office/officeart/2005/8/layout/chevronAccent+Icon"/>
    <dgm:cxn modelId="{C90BEDDB-EA39-43D9-9D6F-28E19EBA398F}" srcId="{50F509FB-1C7F-4E9B-9483-2930C6E21309}" destId="{446E5342-072E-430D-9BC0-CAFE6DCE02E0}" srcOrd="3" destOrd="0" parTransId="{0B2FED47-FAE5-4BDA-A325-414BAB42B211}" sibTransId="{32E08CC5-747F-4552-B274-2DED82BEA07F}"/>
    <dgm:cxn modelId="{6D5852E5-A96F-4754-80A3-850B5A199ACB}" type="presOf" srcId="{1A463B49-C7B9-4DFA-B721-A9ED3D475000}" destId="{8044F111-1206-4213-B178-5B1E40362591}" srcOrd="0" destOrd="0" presId="urn:microsoft.com/office/officeart/2005/8/layout/chevronAccent+Icon"/>
    <dgm:cxn modelId="{5CA9C3EB-1C5C-48B9-9AE1-80C7DACA384F}" srcId="{50F509FB-1C7F-4E9B-9483-2930C6E21309}" destId="{9F9D960C-EDD2-440F-8EBC-3267E711FCF4}" srcOrd="5" destOrd="0" parTransId="{05B2CC32-4EA4-4D24-8F69-7A0A7C1EC6FD}" sibTransId="{D9CE1C43-52C5-4394-91B0-1748E936257E}"/>
    <dgm:cxn modelId="{43D2B8FB-DD8E-4ECF-A7E2-68059F1FE5D0}" type="presParOf" srcId="{ABCC1E1A-16C9-430B-A6D1-C4691980D74B}" destId="{C475CF51-9FF6-449F-B791-F99FE6781E17}" srcOrd="0" destOrd="0" presId="urn:microsoft.com/office/officeart/2005/8/layout/chevronAccent+Icon"/>
    <dgm:cxn modelId="{0CC978CF-7AA8-4FBE-A6CD-98D0AE509EC0}" type="presParOf" srcId="{C475CF51-9FF6-449F-B791-F99FE6781E17}" destId="{ADCA64A2-4B60-4EB7-A07A-EFEFA2843D92}" srcOrd="0" destOrd="0" presId="urn:microsoft.com/office/officeart/2005/8/layout/chevronAccent+Icon"/>
    <dgm:cxn modelId="{87AC39DD-B25B-4222-9021-429C2BBE4368}" type="presParOf" srcId="{C475CF51-9FF6-449F-B791-F99FE6781E17}" destId="{43B17331-089C-4ECA-8AC4-6220E5F8BE1F}" srcOrd="1" destOrd="0" presId="urn:microsoft.com/office/officeart/2005/8/layout/chevronAccent+Icon"/>
    <dgm:cxn modelId="{4BE0D89D-8716-454D-84F3-811527F25B3D}" type="presParOf" srcId="{ABCC1E1A-16C9-430B-A6D1-C4691980D74B}" destId="{8D8452DC-BC50-494A-9026-38E67D01C0C3}" srcOrd="1" destOrd="0" presId="urn:microsoft.com/office/officeart/2005/8/layout/chevronAccent+Icon"/>
    <dgm:cxn modelId="{6D102DCA-3333-4720-B667-8028BC25FD4B}" type="presParOf" srcId="{ABCC1E1A-16C9-430B-A6D1-C4691980D74B}" destId="{D9C4FD8E-F5BB-4ACF-B976-6EFA1A33F558}" srcOrd="2" destOrd="0" presId="urn:microsoft.com/office/officeart/2005/8/layout/chevronAccent+Icon"/>
    <dgm:cxn modelId="{1321A2DD-DBF4-4B68-9F49-DC117155B4E6}" type="presParOf" srcId="{D9C4FD8E-F5BB-4ACF-B976-6EFA1A33F558}" destId="{2FCE22E7-4BD2-4217-99B4-19CA1362F768}" srcOrd="0" destOrd="0" presId="urn:microsoft.com/office/officeart/2005/8/layout/chevronAccent+Icon"/>
    <dgm:cxn modelId="{BC7A4DA5-2603-4607-9EA1-7268DBFB0A1A}" type="presParOf" srcId="{D9C4FD8E-F5BB-4ACF-B976-6EFA1A33F558}" destId="{8044F111-1206-4213-B178-5B1E40362591}" srcOrd="1" destOrd="0" presId="urn:microsoft.com/office/officeart/2005/8/layout/chevronAccent+Icon"/>
    <dgm:cxn modelId="{794DE1E0-9E45-4D11-9BCD-5B46C6C5111D}" type="presParOf" srcId="{ABCC1E1A-16C9-430B-A6D1-C4691980D74B}" destId="{433D853E-3CD0-40E7-AB39-E563E4686C3F}" srcOrd="3" destOrd="0" presId="urn:microsoft.com/office/officeart/2005/8/layout/chevronAccent+Icon"/>
    <dgm:cxn modelId="{D8C79C24-64B5-4472-BA32-9F879C6B0721}" type="presParOf" srcId="{ABCC1E1A-16C9-430B-A6D1-C4691980D74B}" destId="{1103DD57-949B-4628-B5B8-5369DF34D839}" srcOrd="4" destOrd="0" presId="urn:microsoft.com/office/officeart/2005/8/layout/chevronAccent+Icon"/>
    <dgm:cxn modelId="{2F1E86F8-0FA8-49EF-8FDC-6EAF44D22177}" type="presParOf" srcId="{1103DD57-949B-4628-B5B8-5369DF34D839}" destId="{06A30EA0-D034-4EA0-BA26-9B9B9B87289B}" srcOrd="0" destOrd="0" presId="urn:microsoft.com/office/officeart/2005/8/layout/chevronAccent+Icon"/>
    <dgm:cxn modelId="{375F3FFD-9A2F-40EB-8586-5B6FCD372012}" type="presParOf" srcId="{1103DD57-949B-4628-B5B8-5369DF34D839}" destId="{A40BC0C2-6FC3-46F9-97F1-FE4A207854A5}" srcOrd="1" destOrd="0" presId="urn:microsoft.com/office/officeart/2005/8/layout/chevronAccent+Icon"/>
    <dgm:cxn modelId="{E804F35A-E937-4DFA-BFB1-AF5437FBF42B}" type="presParOf" srcId="{ABCC1E1A-16C9-430B-A6D1-C4691980D74B}" destId="{5BBE29D9-7028-4047-B800-56DAF59FFB34}" srcOrd="5" destOrd="0" presId="urn:microsoft.com/office/officeart/2005/8/layout/chevronAccent+Icon"/>
    <dgm:cxn modelId="{C9688383-7844-48F9-A19B-BEC852197883}" type="presParOf" srcId="{ABCC1E1A-16C9-430B-A6D1-C4691980D74B}" destId="{CC85E66A-C390-4DC6-BE4D-2FE1112C2DDA}" srcOrd="6" destOrd="0" presId="urn:microsoft.com/office/officeart/2005/8/layout/chevronAccent+Icon"/>
    <dgm:cxn modelId="{0A5B75AD-FF74-4EDD-A061-B15C66705807}" type="presParOf" srcId="{CC85E66A-C390-4DC6-BE4D-2FE1112C2DDA}" destId="{79C218DD-3333-47A5-AC10-CC884FF7B32B}" srcOrd="0" destOrd="0" presId="urn:microsoft.com/office/officeart/2005/8/layout/chevronAccent+Icon"/>
    <dgm:cxn modelId="{D08F4F58-5321-4859-9D38-053A127DD61B}" type="presParOf" srcId="{CC85E66A-C390-4DC6-BE4D-2FE1112C2DDA}" destId="{43E09727-5500-4A59-AF54-EABCB6CA3302}" srcOrd="1" destOrd="0" presId="urn:microsoft.com/office/officeart/2005/8/layout/chevronAccent+Icon"/>
    <dgm:cxn modelId="{6776177E-7C5B-4BA6-8C91-77D1C195BB94}" type="presParOf" srcId="{ABCC1E1A-16C9-430B-A6D1-C4691980D74B}" destId="{4CDE12A1-E787-487D-B25F-DE3E7B3B6E9C}" srcOrd="7" destOrd="0" presId="urn:microsoft.com/office/officeart/2005/8/layout/chevronAccent+Icon"/>
    <dgm:cxn modelId="{31BAF2C7-4B5E-42F8-8236-97F016CFFD00}" type="presParOf" srcId="{ABCC1E1A-16C9-430B-A6D1-C4691980D74B}" destId="{58A848E0-77AB-4DE4-81E9-33EEF888F987}" srcOrd="8" destOrd="0" presId="urn:microsoft.com/office/officeart/2005/8/layout/chevronAccent+Icon"/>
    <dgm:cxn modelId="{78308E69-4772-4EDB-94EC-4511A5349CCF}" type="presParOf" srcId="{58A848E0-77AB-4DE4-81E9-33EEF888F987}" destId="{96D5ADBA-0922-4147-8CDE-12AECF9E2ABA}" srcOrd="0" destOrd="0" presId="urn:microsoft.com/office/officeart/2005/8/layout/chevronAccent+Icon"/>
    <dgm:cxn modelId="{631B7308-875E-41C1-9DF7-E53C33750526}" type="presParOf" srcId="{58A848E0-77AB-4DE4-81E9-33EEF888F987}" destId="{AD7ED9B6-DF76-4E5C-A0B7-FBB8CB902135}" srcOrd="1" destOrd="0" presId="urn:microsoft.com/office/officeart/2005/8/layout/chevronAccent+Icon"/>
    <dgm:cxn modelId="{055AA5AC-63C8-452E-AB97-0D12511B2A6E}" type="presParOf" srcId="{ABCC1E1A-16C9-430B-A6D1-C4691980D74B}" destId="{051E5720-AB2A-4D09-95D4-2BD9C8711C7C}" srcOrd="9" destOrd="0" presId="urn:microsoft.com/office/officeart/2005/8/layout/chevronAccent+Icon"/>
    <dgm:cxn modelId="{7EDA4314-8A25-4794-9E71-FD9CC480B156}" type="presParOf" srcId="{ABCC1E1A-16C9-430B-A6D1-C4691980D74B}" destId="{9AEE31B1-F7E9-4F5A-958D-8B4598798216}" srcOrd="10" destOrd="0" presId="urn:microsoft.com/office/officeart/2005/8/layout/chevronAccent+Icon"/>
    <dgm:cxn modelId="{703E576D-2CF1-4348-BA3D-D4677BD72CFC}" type="presParOf" srcId="{9AEE31B1-F7E9-4F5A-958D-8B4598798216}" destId="{E3EA6CEE-A226-47BC-9E5B-E7529FD56909}" srcOrd="0" destOrd="0" presId="urn:microsoft.com/office/officeart/2005/8/layout/chevronAccent+Icon"/>
    <dgm:cxn modelId="{6920FFB8-762D-4C9C-BCA8-8BD00F64231C}" type="presParOf" srcId="{9AEE31B1-F7E9-4F5A-958D-8B4598798216}" destId="{4988B20A-EF2E-40E8-9DC2-9D8785220C86}" srcOrd="1" destOrd="0" presId="urn:microsoft.com/office/officeart/2005/8/layout/chevronAccent+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08882F4-020F-4781-8DAA-A91ED1FE1CC8}" type="doc">
      <dgm:prSet loTypeId="urn:microsoft.com/office/officeart/2005/8/layout/radial3" loCatId="relationship" qsTypeId="urn:microsoft.com/office/officeart/2005/8/quickstyle/simple1" qsCatId="simple" csTypeId="urn:microsoft.com/office/officeart/2005/8/colors/accent1_2" csCatId="accent1" phldr="1"/>
      <dgm:spPr/>
      <dgm:t>
        <a:bodyPr/>
        <a:lstStyle/>
        <a:p>
          <a:endParaRPr lang="en-US"/>
        </a:p>
      </dgm:t>
    </dgm:pt>
    <dgm:pt modelId="{A114E633-AC07-45E4-BA26-C16AC2FE5430}">
      <dgm:prSet phldrT="[Text]"/>
      <dgm:spPr/>
      <dgm:t>
        <a:bodyPr/>
        <a:lstStyle/>
        <a:p>
          <a:r>
            <a:rPr lang="ru-RU" dirty="0"/>
            <a:t>ИТ</a:t>
          </a:r>
          <a:endParaRPr lang="en-US" dirty="0"/>
        </a:p>
      </dgm:t>
    </dgm:pt>
    <dgm:pt modelId="{209DB82A-19F9-42E7-A37E-C05F24266130}" type="parTrans" cxnId="{A20C5A99-A685-4983-9D95-7CE9C70EA78E}">
      <dgm:prSet/>
      <dgm:spPr/>
      <dgm:t>
        <a:bodyPr/>
        <a:lstStyle/>
        <a:p>
          <a:endParaRPr lang="en-US"/>
        </a:p>
      </dgm:t>
    </dgm:pt>
    <dgm:pt modelId="{BF735763-F7EA-4B0F-9933-3D966167B3F1}" type="sibTrans" cxnId="{A20C5A99-A685-4983-9D95-7CE9C70EA78E}">
      <dgm:prSet/>
      <dgm:spPr/>
      <dgm:t>
        <a:bodyPr/>
        <a:lstStyle/>
        <a:p>
          <a:endParaRPr lang="en-US"/>
        </a:p>
      </dgm:t>
    </dgm:pt>
    <dgm:pt modelId="{22098A2E-AC33-419F-A9D8-5EB0E152F480}">
      <dgm:prSet phldrT="[Text]" custT="1"/>
      <dgm:spPr/>
      <dgm:t>
        <a:bodyPr/>
        <a:lstStyle/>
        <a:p>
          <a:r>
            <a:rPr lang="ru-RU" sz="1600" dirty="0"/>
            <a:t>Лингвис-тическая информатика</a:t>
          </a:r>
          <a:endParaRPr lang="en-US" sz="1600" dirty="0"/>
        </a:p>
      </dgm:t>
    </dgm:pt>
    <dgm:pt modelId="{662EB844-9919-452A-BF2F-37138D4589F4}" type="parTrans" cxnId="{DF2FE8F2-899A-420A-BCBD-E90939E52880}">
      <dgm:prSet/>
      <dgm:spPr/>
      <dgm:t>
        <a:bodyPr/>
        <a:lstStyle/>
        <a:p>
          <a:endParaRPr lang="en-US"/>
        </a:p>
      </dgm:t>
    </dgm:pt>
    <dgm:pt modelId="{6779500D-C2B0-4953-A8F5-CC2BB348955D}" type="sibTrans" cxnId="{DF2FE8F2-899A-420A-BCBD-E90939E52880}">
      <dgm:prSet/>
      <dgm:spPr/>
      <dgm:t>
        <a:bodyPr/>
        <a:lstStyle/>
        <a:p>
          <a:endParaRPr lang="en-US"/>
        </a:p>
      </dgm:t>
    </dgm:pt>
    <dgm:pt modelId="{8AB69A73-6D44-4401-B4CD-AB4AA203E71B}">
      <dgm:prSet phldrT="[Text]" custT="1"/>
      <dgm:spPr/>
      <dgm:t>
        <a:bodyPr/>
        <a:lstStyle/>
        <a:p>
          <a:r>
            <a:rPr lang="ru-RU" sz="1600" dirty="0"/>
            <a:t>Корпус-ная лингвис-тика</a:t>
          </a:r>
          <a:endParaRPr lang="en-US" sz="1600" dirty="0"/>
        </a:p>
      </dgm:t>
    </dgm:pt>
    <dgm:pt modelId="{6EDD1AE6-1893-42A4-93B5-AEBACE598BB7}" type="parTrans" cxnId="{84FEAE51-EDB3-47AA-93F3-1E44D7597C35}">
      <dgm:prSet/>
      <dgm:spPr/>
      <dgm:t>
        <a:bodyPr/>
        <a:lstStyle/>
        <a:p>
          <a:endParaRPr lang="en-US"/>
        </a:p>
      </dgm:t>
    </dgm:pt>
    <dgm:pt modelId="{83FE300B-8B2D-4E13-AEAF-C416809917CB}" type="sibTrans" cxnId="{84FEAE51-EDB3-47AA-93F3-1E44D7597C35}">
      <dgm:prSet/>
      <dgm:spPr/>
      <dgm:t>
        <a:bodyPr/>
        <a:lstStyle/>
        <a:p>
          <a:endParaRPr lang="en-US"/>
        </a:p>
      </dgm:t>
    </dgm:pt>
    <dgm:pt modelId="{A71F2999-466E-4ECB-96C2-CF0307BCA3C8}">
      <dgm:prSet phldrT="[Text]" custT="1"/>
      <dgm:spPr/>
      <dgm:t>
        <a:bodyPr/>
        <a:lstStyle/>
        <a:p>
          <a:r>
            <a:rPr lang="ru-RU" sz="1600"/>
            <a:t>Компью-терная лексико-графия</a:t>
          </a:r>
          <a:endParaRPr lang="en-US" sz="1600" dirty="0"/>
        </a:p>
      </dgm:t>
    </dgm:pt>
    <dgm:pt modelId="{DEDD82B1-5560-48FC-8D1D-46749652DA1E}" type="parTrans" cxnId="{FCE84839-36C0-42FF-922D-04A0709A11B5}">
      <dgm:prSet/>
      <dgm:spPr/>
      <dgm:t>
        <a:bodyPr/>
        <a:lstStyle/>
        <a:p>
          <a:endParaRPr lang="en-US"/>
        </a:p>
      </dgm:t>
    </dgm:pt>
    <dgm:pt modelId="{15E01218-860B-45A3-B9C9-6034912193D3}" type="sibTrans" cxnId="{FCE84839-36C0-42FF-922D-04A0709A11B5}">
      <dgm:prSet/>
      <dgm:spPr/>
      <dgm:t>
        <a:bodyPr/>
        <a:lstStyle/>
        <a:p>
          <a:endParaRPr lang="en-US"/>
        </a:p>
      </dgm:t>
    </dgm:pt>
    <dgm:pt modelId="{3A23B1EC-646D-460E-AB55-5A111B16F981}">
      <dgm:prSet phldrT="[Text]" custT="1"/>
      <dgm:spPr/>
      <dgm:t>
        <a:bodyPr/>
        <a:lstStyle/>
        <a:p>
          <a:r>
            <a:rPr lang="ru-RU" sz="1600" dirty="0"/>
            <a:t>Компью-терная лингвис-тика</a:t>
          </a:r>
          <a:endParaRPr lang="en-US" sz="1600" dirty="0"/>
        </a:p>
      </dgm:t>
    </dgm:pt>
    <dgm:pt modelId="{65D3BD05-AE80-499F-88B9-F97A1CD7A9DE}" type="parTrans" cxnId="{6248F15B-E050-480E-B966-B3588FAC8766}">
      <dgm:prSet/>
      <dgm:spPr/>
      <dgm:t>
        <a:bodyPr/>
        <a:lstStyle/>
        <a:p>
          <a:endParaRPr lang="en-US"/>
        </a:p>
      </dgm:t>
    </dgm:pt>
    <dgm:pt modelId="{23C33DD8-CCF8-47C6-B452-4C1BE161B968}" type="sibTrans" cxnId="{6248F15B-E050-480E-B966-B3588FAC8766}">
      <dgm:prSet/>
      <dgm:spPr/>
      <dgm:t>
        <a:bodyPr/>
        <a:lstStyle/>
        <a:p>
          <a:endParaRPr lang="en-US"/>
        </a:p>
      </dgm:t>
    </dgm:pt>
    <dgm:pt modelId="{3F2D1F9D-70C8-4E58-A43A-798055EB203E}" type="pres">
      <dgm:prSet presAssocID="{108882F4-020F-4781-8DAA-A91ED1FE1CC8}" presName="composite" presStyleCnt="0">
        <dgm:presLayoutVars>
          <dgm:chMax val="1"/>
          <dgm:dir/>
          <dgm:resizeHandles val="exact"/>
        </dgm:presLayoutVars>
      </dgm:prSet>
      <dgm:spPr/>
    </dgm:pt>
    <dgm:pt modelId="{5EAA5D87-C62B-486E-8526-F9D0BCA68938}" type="pres">
      <dgm:prSet presAssocID="{108882F4-020F-4781-8DAA-A91ED1FE1CC8}" presName="radial" presStyleCnt="0">
        <dgm:presLayoutVars>
          <dgm:animLvl val="ctr"/>
        </dgm:presLayoutVars>
      </dgm:prSet>
      <dgm:spPr/>
    </dgm:pt>
    <dgm:pt modelId="{189F1086-A285-4CA3-84AE-A838D8A365A2}" type="pres">
      <dgm:prSet presAssocID="{A114E633-AC07-45E4-BA26-C16AC2FE5430}" presName="centerShape" presStyleLbl="vennNode1" presStyleIdx="0" presStyleCnt="5"/>
      <dgm:spPr/>
    </dgm:pt>
    <dgm:pt modelId="{CDD382D1-8E3D-4814-9867-BD6F715DFC5D}" type="pres">
      <dgm:prSet presAssocID="{22098A2E-AC33-419F-A9D8-5EB0E152F480}" presName="node" presStyleLbl="vennNode1" presStyleIdx="1" presStyleCnt="5">
        <dgm:presLayoutVars>
          <dgm:bulletEnabled val="1"/>
        </dgm:presLayoutVars>
      </dgm:prSet>
      <dgm:spPr/>
    </dgm:pt>
    <dgm:pt modelId="{968AD538-92B8-4176-8F65-6C8A3B399E3E}" type="pres">
      <dgm:prSet presAssocID="{8AB69A73-6D44-4401-B4CD-AB4AA203E71B}" presName="node" presStyleLbl="vennNode1" presStyleIdx="2" presStyleCnt="5">
        <dgm:presLayoutVars>
          <dgm:bulletEnabled val="1"/>
        </dgm:presLayoutVars>
      </dgm:prSet>
      <dgm:spPr/>
    </dgm:pt>
    <dgm:pt modelId="{8AD0F23E-E1C2-4BE6-A94F-47376961736D}" type="pres">
      <dgm:prSet presAssocID="{A71F2999-466E-4ECB-96C2-CF0307BCA3C8}" presName="node" presStyleLbl="vennNode1" presStyleIdx="3" presStyleCnt="5">
        <dgm:presLayoutVars>
          <dgm:bulletEnabled val="1"/>
        </dgm:presLayoutVars>
      </dgm:prSet>
      <dgm:spPr/>
    </dgm:pt>
    <dgm:pt modelId="{46D4B394-9F64-48D7-B46B-BD2B8F6E24A1}" type="pres">
      <dgm:prSet presAssocID="{3A23B1EC-646D-460E-AB55-5A111B16F981}" presName="node" presStyleLbl="vennNode1" presStyleIdx="4" presStyleCnt="5">
        <dgm:presLayoutVars>
          <dgm:bulletEnabled val="1"/>
        </dgm:presLayoutVars>
      </dgm:prSet>
      <dgm:spPr/>
    </dgm:pt>
  </dgm:ptLst>
  <dgm:cxnLst>
    <dgm:cxn modelId="{2E488115-00AC-4622-B02D-465CB598BBE8}" type="presOf" srcId="{108882F4-020F-4781-8DAA-A91ED1FE1CC8}" destId="{3F2D1F9D-70C8-4E58-A43A-798055EB203E}" srcOrd="0" destOrd="0" presId="urn:microsoft.com/office/officeart/2005/8/layout/radial3"/>
    <dgm:cxn modelId="{AFB13734-4E19-4335-8363-D0418B44FAAD}" type="presOf" srcId="{3A23B1EC-646D-460E-AB55-5A111B16F981}" destId="{46D4B394-9F64-48D7-B46B-BD2B8F6E24A1}" srcOrd="0" destOrd="0" presId="urn:microsoft.com/office/officeart/2005/8/layout/radial3"/>
    <dgm:cxn modelId="{FCE84839-36C0-42FF-922D-04A0709A11B5}" srcId="{A114E633-AC07-45E4-BA26-C16AC2FE5430}" destId="{A71F2999-466E-4ECB-96C2-CF0307BCA3C8}" srcOrd="2" destOrd="0" parTransId="{DEDD82B1-5560-48FC-8D1D-46749652DA1E}" sibTransId="{15E01218-860B-45A3-B9C9-6034912193D3}"/>
    <dgm:cxn modelId="{6248F15B-E050-480E-B966-B3588FAC8766}" srcId="{A114E633-AC07-45E4-BA26-C16AC2FE5430}" destId="{3A23B1EC-646D-460E-AB55-5A111B16F981}" srcOrd="3" destOrd="0" parTransId="{65D3BD05-AE80-499F-88B9-F97A1CD7A9DE}" sibTransId="{23C33DD8-CCF8-47C6-B452-4C1BE161B968}"/>
    <dgm:cxn modelId="{0CBA914F-323D-4521-9839-403FFAFE7FA7}" type="presOf" srcId="{A114E633-AC07-45E4-BA26-C16AC2FE5430}" destId="{189F1086-A285-4CA3-84AE-A838D8A365A2}" srcOrd="0" destOrd="0" presId="urn:microsoft.com/office/officeart/2005/8/layout/radial3"/>
    <dgm:cxn modelId="{1A908C50-88D0-45E2-9462-5AF0BD030C25}" type="presOf" srcId="{8AB69A73-6D44-4401-B4CD-AB4AA203E71B}" destId="{968AD538-92B8-4176-8F65-6C8A3B399E3E}" srcOrd="0" destOrd="0" presId="urn:microsoft.com/office/officeart/2005/8/layout/radial3"/>
    <dgm:cxn modelId="{84FEAE51-EDB3-47AA-93F3-1E44D7597C35}" srcId="{A114E633-AC07-45E4-BA26-C16AC2FE5430}" destId="{8AB69A73-6D44-4401-B4CD-AB4AA203E71B}" srcOrd="1" destOrd="0" parTransId="{6EDD1AE6-1893-42A4-93B5-AEBACE598BB7}" sibTransId="{83FE300B-8B2D-4E13-AEAF-C416809917CB}"/>
    <dgm:cxn modelId="{A20C5A99-A685-4983-9D95-7CE9C70EA78E}" srcId="{108882F4-020F-4781-8DAA-A91ED1FE1CC8}" destId="{A114E633-AC07-45E4-BA26-C16AC2FE5430}" srcOrd="0" destOrd="0" parTransId="{209DB82A-19F9-42E7-A37E-C05F24266130}" sibTransId="{BF735763-F7EA-4B0F-9933-3D966167B3F1}"/>
    <dgm:cxn modelId="{49B495E1-16BF-418C-AEA3-1D7405932CE6}" type="presOf" srcId="{22098A2E-AC33-419F-A9D8-5EB0E152F480}" destId="{CDD382D1-8E3D-4814-9867-BD6F715DFC5D}" srcOrd="0" destOrd="0" presId="urn:microsoft.com/office/officeart/2005/8/layout/radial3"/>
    <dgm:cxn modelId="{BB8301EA-765D-4D87-A66B-16B283F992E0}" type="presOf" srcId="{A71F2999-466E-4ECB-96C2-CF0307BCA3C8}" destId="{8AD0F23E-E1C2-4BE6-A94F-47376961736D}" srcOrd="0" destOrd="0" presId="urn:microsoft.com/office/officeart/2005/8/layout/radial3"/>
    <dgm:cxn modelId="{DF2FE8F2-899A-420A-BCBD-E90939E52880}" srcId="{A114E633-AC07-45E4-BA26-C16AC2FE5430}" destId="{22098A2E-AC33-419F-A9D8-5EB0E152F480}" srcOrd="0" destOrd="0" parTransId="{662EB844-9919-452A-BF2F-37138D4589F4}" sibTransId="{6779500D-C2B0-4953-A8F5-CC2BB348955D}"/>
    <dgm:cxn modelId="{6691C46C-6967-42FF-AE81-6BCAE3FF7962}" type="presParOf" srcId="{3F2D1F9D-70C8-4E58-A43A-798055EB203E}" destId="{5EAA5D87-C62B-486E-8526-F9D0BCA68938}" srcOrd="0" destOrd="0" presId="urn:microsoft.com/office/officeart/2005/8/layout/radial3"/>
    <dgm:cxn modelId="{7DEBAECA-5D02-4FD1-AA50-B5C04FB7EFD3}" type="presParOf" srcId="{5EAA5D87-C62B-486E-8526-F9D0BCA68938}" destId="{189F1086-A285-4CA3-84AE-A838D8A365A2}" srcOrd="0" destOrd="0" presId="urn:microsoft.com/office/officeart/2005/8/layout/radial3"/>
    <dgm:cxn modelId="{F814A2A2-68E1-4B1A-AD0B-AF97E2C27440}" type="presParOf" srcId="{5EAA5D87-C62B-486E-8526-F9D0BCA68938}" destId="{CDD382D1-8E3D-4814-9867-BD6F715DFC5D}" srcOrd="1" destOrd="0" presId="urn:microsoft.com/office/officeart/2005/8/layout/radial3"/>
    <dgm:cxn modelId="{19D34B1E-A72D-4463-A7C9-61BFBD5BC313}" type="presParOf" srcId="{5EAA5D87-C62B-486E-8526-F9D0BCA68938}" destId="{968AD538-92B8-4176-8F65-6C8A3B399E3E}" srcOrd="2" destOrd="0" presId="urn:microsoft.com/office/officeart/2005/8/layout/radial3"/>
    <dgm:cxn modelId="{033DB53D-2C5B-474D-8C46-B4E2654CD821}" type="presParOf" srcId="{5EAA5D87-C62B-486E-8526-F9D0BCA68938}" destId="{8AD0F23E-E1C2-4BE6-A94F-47376961736D}" srcOrd="3" destOrd="0" presId="urn:microsoft.com/office/officeart/2005/8/layout/radial3"/>
    <dgm:cxn modelId="{60AC268D-F8FA-42AA-BA8F-95F116623CD3}" type="presParOf" srcId="{5EAA5D87-C62B-486E-8526-F9D0BCA68938}" destId="{46D4B394-9F64-48D7-B46B-BD2B8F6E24A1}" srcOrd="4"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6598CA0-CF19-41EE-9A23-342A6C600509}"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832FE248-5B7D-4DAC-B944-CCF037C6036F}">
      <dgm:prSet phldrT="[Text]"/>
      <dgm:spPr/>
      <dgm:t>
        <a:bodyPr/>
        <a:lstStyle/>
        <a:p>
          <a:r>
            <a:rPr lang="ru-RU" dirty="0"/>
            <a:t>Аппаратное обеспечение</a:t>
          </a:r>
          <a:endParaRPr lang="en-US" dirty="0"/>
        </a:p>
      </dgm:t>
    </dgm:pt>
    <dgm:pt modelId="{413F79DA-4FD0-444A-B8F1-E37B38B37A72}" type="parTrans" cxnId="{FD607AC8-39B1-4407-AE8E-D0575F7E23BE}">
      <dgm:prSet/>
      <dgm:spPr/>
      <dgm:t>
        <a:bodyPr/>
        <a:lstStyle/>
        <a:p>
          <a:endParaRPr lang="en-US"/>
        </a:p>
      </dgm:t>
    </dgm:pt>
    <dgm:pt modelId="{31D9DE0E-A6A1-4BC6-9BF5-3709E82024E9}" type="sibTrans" cxnId="{FD607AC8-39B1-4407-AE8E-D0575F7E23BE}">
      <dgm:prSet/>
      <dgm:spPr/>
      <dgm:t>
        <a:bodyPr/>
        <a:lstStyle/>
        <a:p>
          <a:endParaRPr lang="en-US"/>
        </a:p>
      </dgm:t>
    </dgm:pt>
    <dgm:pt modelId="{F9BE7233-6AAE-43FA-A6B0-8E25E6827C9B}">
      <dgm:prSet phldrT="[Text]"/>
      <dgm:spPr/>
      <dgm:t>
        <a:bodyPr/>
        <a:lstStyle/>
        <a:p>
          <a:r>
            <a:rPr lang="ru-RU" dirty="0"/>
            <a:t>Компьютер</a:t>
          </a:r>
          <a:endParaRPr lang="en-US" dirty="0"/>
        </a:p>
      </dgm:t>
    </dgm:pt>
    <dgm:pt modelId="{9BFD59F5-FD88-4FD4-A7A6-3BBB623CC122}" type="parTrans" cxnId="{79DD72A1-FA90-4098-B6E9-CA958591907C}">
      <dgm:prSet/>
      <dgm:spPr/>
      <dgm:t>
        <a:bodyPr/>
        <a:lstStyle/>
        <a:p>
          <a:endParaRPr lang="en-US"/>
        </a:p>
      </dgm:t>
    </dgm:pt>
    <dgm:pt modelId="{2DE333A3-97B4-4493-8A58-00DE7AF9569C}" type="sibTrans" cxnId="{79DD72A1-FA90-4098-B6E9-CA958591907C}">
      <dgm:prSet/>
      <dgm:spPr/>
      <dgm:t>
        <a:bodyPr/>
        <a:lstStyle/>
        <a:p>
          <a:endParaRPr lang="en-US"/>
        </a:p>
      </dgm:t>
    </dgm:pt>
    <dgm:pt modelId="{C2A654C2-92C9-4553-B9B6-AC98742C7E0F}">
      <dgm:prSet phldrT="[Text]"/>
      <dgm:spPr/>
      <dgm:t>
        <a:bodyPr/>
        <a:lstStyle/>
        <a:p>
          <a:r>
            <a:rPr lang="ru-RU" dirty="0"/>
            <a:t>Периферийные устройства (устройства хранения, ввода и вывода данных)</a:t>
          </a:r>
          <a:endParaRPr lang="en-US" dirty="0"/>
        </a:p>
      </dgm:t>
    </dgm:pt>
    <dgm:pt modelId="{C8672A7B-5FD0-419D-891F-85AE6F4BEA12}" type="parTrans" cxnId="{E7601CDA-5186-4F83-B3A7-36BD3B39086A}">
      <dgm:prSet/>
      <dgm:spPr/>
      <dgm:t>
        <a:bodyPr/>
        <a:lstStyle/>
        <a:p>
          <a:endParaRPr lang="en-US"/>
        </a:p>
      </dgm:t>
    </dgm:pt>
    <dgm:pt modelId="{EB4BD726-E382-4157-9F5F-2ED48F433012}" type="sibTrans" cxnId="{E7601CDA-5186-4F83-B3A7-36BD3B39086A}">
      <dgm:prSet/>
      <dgm:spPr/>
      <dgm:t>
        <a:bodyPr/>
        <a:lstStyle/>
        <a:p>
          <a:endParaRPr lang="en-US"/>
        </a:p>
      </dgm:t>
    </dgm:pt>
    <dgm:pt modelId="{AD3150C2-78A7-4673-B473-201A3CDF465D}" type="pres">
      <dgm:prSet presAssocID="{56598CA0-CF19-41EE-9A23-342A6C600509}" presName="hierChild1" presStyleCnt="0">
        <dgm:presLayoutVars>
          <dgm:chPref val="1"/>
          <dgm:dir/>
          <dgm:animOne val="branch"/>
          <dgm:animLvl val="lvl"/>
          <dgm:resizeHandles/>
        </dgm:presLayoutVars>
      </dgm:prSet>
      <dgm:spPr/>
    </dgm:pt>
    <dgm:pt modelId="{AB26B448-81A3-4D52-BEF8-F4334BB7F9CC}" type="pres">
      <dgm:prSet presAssocID="{832FE248-5B7D-4DAC-B944-CCF037C6036F}" presName="hierRoot1" presStyleCnt="0"/>
      <dgm:spPr/>
    </dgm:pt>
    <dgm:pt modelId="{5574437B-402D-4846-B605-2F45BA18845E}" type="pres">
      <dgm:prSet presAssocID="{832FE248-5B7D-4DAC-B944-CCF037C6036F}" presName="composite" presStyleCnt="0"/>
      <dgm:spPr/>
    </dgm:pt>
    <dgm:pt modelId="{A879BC7C-F262-4430-BE26-A0BE738BC3CF}" type="pres">
      <dgm:prSet presAssocID="{832FE248-5B7D-4DAC-B944-CCF037C6036F}" presName="background" presStyleLbl="node0" presStyleIdx="0" presStyleCnt="1"/>
      <dgm:spPr/>
    </dgm:pt>
    <dgm:pt modelId="{354D4477-E7B0-4301-9123-D039AECCA674}" type="pres">
      <dgm:prSet presAssocID="{832FE248-5B7D-4DAC-B944-CCF037C6036F}" presName="text" presStyleLbl="fgAcc0" presStyleIdx="0" presStyleCnt="1">
        <dgm:presLayoutVars>
          <dgm:chPref val="3"/>
        </dgm:presLayoutVars>
      </dgm:prSet>
      <dgm:spPr/>
    </dgm:pt>
    <dgm:pt modelId="{0B074B6F-A24E-4294-9197-6C4F6A56AFD8}" type="pres">
      <dgm:prSet presAssocID="{832FE248-5B7D-4DAC-B944-CCF037C6036F}" presName="hierChild2" presStyleCnt="0"/>
      <dgm:spPr/>
    </dgm:pt>
    <dgm:pt modelId="{0AD773F5-5BAD-4452-B55C-CE09BA6E1533}" type="pres">
      <dgm:prSet presAssocID="{9BFD59F5-FD88-4FD4-A7A6-3BBB623CC122}" presName="Name10" presStyleLbl="parChTrans1D2" presStyleIdx="0" presStyleCnt="2"/>
      <dgm:spPr/>
    </dgm:pt>
    <dgm:pt modelId="{030552B4-1AEB-4DA5-A504-EF0ED4732F9F}" type="pres">
      <dgm:prSet presAssocID="{F9BE7233-6AAE-43FA-A6B0-8E25E6827C9B}" presName="hierRoot2" presStyleCnt="0"/>
      <dgm:spPr/>
    </dgm:pt>
    <dgm:pt modelId="{034C46EA-1167-4D2A-AD17-4D3C55AA5079}" type="pres">
      <dgm:prSet presAssocID="{F9BE7233-6AAE-43FA-A6B0-8E25E6827C9B}" presName="composite2" presStyleCnt="0"/>
      <dgm:spPr/>
    </dgm:pt>
    <dgm:pt modelId="{A49DE07A-88F8-449E-88D1-19832CD20341}" type="pres">
      <dgm:prSet presAssocID="{F9BE7233-6AAE-43FA-A6B0-8E25E6827C9B}" presName="background2" presStyleLbl="node2" presStyleIdx="0" presStyleCnt="2"/>
      <dgm:spPr/>
    </dgm:pt>
    <dgm:pt modelId="{E5B0F32E-2E98-4719-9C86-7EF0BDB8BA7B}" type="pres">
      <dgm:prSet presAssocID="{F9BE7233-6AAE-43FA-A6B0-8E25E6827C9B}" presName="text2" presStyleLbl="fgAcc2" presStyleIdx="0" presStyleCnt="2">
        <dgm:presLayoutVars>
          <dgm:chPref val="3"/>
        </dgm:presLayoutVars>
      </dgm:prSet>
      <dgm:spPr/>
    </dgm:pt>
    <dgm:pt modelId="{5B9C7203-7EE1-4A8D-9279-25025B32B381}" type="pres">
      <dgm:prSet presAssocID="{F9BE7233-6AAE-43FA-A6B0-8E25E6827C9B}" presName="hierChild3" presStyleCnt="0"/>
      <dgm:spPr/>
    </dgm:pt>
    <dgm:pt modelId="{F99A295F-442C-4E08-BB2C-CD6DA7053132}" type="pres">
      <dgm:prSet presAssocID="{C8672A7B-5FD0-419D-891F-85AE6F4BEA12}" presName="Name10" presStyleLbl="parChTrans1D2" presStyleIdx="1" presStyleCnt="2"/>
      <dgm:spPr/>
    </dgm:pt>
    <dgm:pt modelId="{8C76F1F7-368D-48D6-A479-26E8FDD02E8B}" type="pres">
      <dgm:prSet presAssocID="{C2A654C2-92C9-4553-B9B6-AC98742C7E0F}" presName="hierRoot2" presStyleCnt="0"/>
      <dgm:spPr/>
    </dgm:pt>
    <dgm:pt modelId="{AC22B48B-465F-4FF1-8F31-312F48D97765}" type="pres">
      <dgm:prSet presAssocID="{C2A654C2-92C9-4553-B9B6-AC98742C7E0F}" presName="composite2" presStyleCnt="0"/>
      <dgm:spPr/>
    </dgm:pt>
    <dgm:pt modelId="{BB22EB02-86F4-4F3E-9171-33E42A3FD2F6}" type="pres">
      <dgm:prSet presAssocID="{C2A654C2-92C9-4553-B9B6-AC98742C7E0F}" presName="background2" presStyleLbl="node2" presStyleIdx="1" presStyleCnt="2"/>
      <dgm:spPr/>
    </dgm:pt>
    <dgm:pt modelId="{9A10C26B-9254-461C-A1B6-281D951C6853}" type="pres">
      <dgm:prSet presAssocID="{C2A654C2-92C9-4553-B9B6-AC98742C7E0F}" presName="text2" presStyleLbl="fgAcc2" presStyleIdx="1" presStyleCnt="2">
        <dgm:presLayoutVars>
          <dgm:chPref val="3"/>
        </dgm:presLayoutVars>
      </dgm:prSet>
      <dgm:spPr/>
    </dgm:pt>
    <dgm:pt modelId="{496914A8-14FB-4A6A-9E06-990876AFF91F}" type="pres">
      <dgm:prSet presAssocID="{C2A654C2-92C9-4553-B9B6-AC98742C7E0F}" presName="hierChild3" presStyleCnt="0"/>
      <dgm:spPr/>
    </dgm:pt>
  </dgm:ptLst>
  <dgm:cxnLst>
    <dgm:cxn modelId="{0893C72A-0C81-4B8F-8113-3D409573C525}" type="presOf" srcId="{C2A654C2-92C9-4553-B9B6-AC98742C7E0F}" destId="{9A10C26B-9254-461C-A1B6-281D951C6853}" srcOrd="0" destOrd="0" presId="urn:microsoft.com/office/officeart/2005/8/layout/hierarchy1"/>
    <dgm:cxn modelId="{84605766-6085-411B-97F1-03C0BEA73000}" type="presOf" srcId="{832FE248-5B7D-4DAC-B944-CCF037C6036F}" destId="{354D4477-E7B0-4301-9123-D039AECCA674}" srcOrd="0" destOrd="0" presId="urn:microsoft.com/office/officeart/2005/8/layout/hierarchy1"/>
    <dgm:cxn modelId="{6228B84A-1C7F-4FBF-BA59-BFE70AC3397B}" type="presOf" srcId="{F9BE7233-6AAE-43FA-A6B0-8E25E6827C9B}" destId="{E5B0F32E-2E98-4719-9C86-7EF0BDB8BA7B}" srcOrd="0" destOrd="0" presId="urn:microsoft.com/office/officeart/2005/8/layout/hierarchy1"/>
    <dgm:cxn modelId="{F406E778-38AE-4EF8-9AAF-36BDFB809AEF}" type="presOf" srcId="{9BFD59F5-FD88-4FD4-A7A6-3BBB623CC122}" destId="{0AD773F5-5BAD-4452-B55C-CE09BA6E1533}" srcOrd="0" destOrd="0" presId="urn:microsoft.com/office/officeart/2005/8/layout/hierarchy1"/>
    <dgm:cxn modelId="{79DD72A1-FA90-4098-B6E9-CA958591907C}" srcId="{832FE248-5B7D-4DAC-B944-CCF037C6036F}" destId="{F9BE7233-6AAE-43FA-A6B0-8E25E6827C9B}" srcOrd="0" destOrd="0" parTransId="{9BFD59F5-FD88-4FD4-A7A6-3BBB623CC122}" sibTransId="{2DE333A3-97B4-4493-8A58-00DE7AF9569C}"/>
    <dgm:cxn modelId="{5B29BCB0-1B2F-4F89-9547-FFCEB343FA70}" type="presOf" srcId="{C8672A7B-5FD0-419D-891F-85AE6F4BEA12}" destId="{F99A295F-442C-4E08-BB2C-CD6DA7053132}" srcOrd="0" destOrd="0" presId="urn:microsoft.com/office/officeart/2005/8/layout/hierarchy1"/>
    <dgm:cxn modelId="{EB12A6B5-8FA2-48FC-800E-1C6F6F1C829F}" type="presOf" srcId="{56598CA0-CF19-41EE-9A23-342A6C600509}" destId="{AD3150C2-78A7-4673-B473-201A3CDF465D}" srcOrd="0" destOrd="0" presId="urn:microsoft.com/office/officeart/2005/8/layout/hierarchy1"/>
    <dgm:cxn modelId="{FD607AC8-39B1-4407-AE8E-D0575F7E23BE}" srcId="{56598CA0-CF19-41EE-9A23-342A6C600509}" destId="{832FE248-5B7D-4DAC-B944-CCF037C6036F}" srcOrd="0" destOrd="0" parTransId="{413F79DA-4FD0-444A-B8F1-E37B38B37A72}" sibTransId="{31D9DE0E-A6A1-4BC6-9BF5-3709E82024E9}"/>
    <dgm:cxn modelId="{E7601CDA-5186-4F83-B3A7-36BD3B39086A}" srcId="{832FE248-5B7D-4DAC-B944-CCF037C6036F}" destId="{C2A654C2-92C9-4553-B9B6-AC98742C7E0F}" srcOrd="1" destOrd="0" parTransId="{C8672A7B-5FD0-419D-891F-85AE6F4BEA12}" sibTransId="{EB4BD726-E382-4157-9F5F-2ED48F433012}"/>
    <dgm:cxn modelId="{FCEB473F-CE55-4BF0-AE74-6C99D385C078}" type="presParOf" srcId="{AD3150C2-78A7-4673-B473-201A3CDF465D}" destId="{AB26B448-81A3-4D52-BEF8-F4334BB7F9CC}" srcOrd="0" destOrd="0" presId="urn:microsoft.com/office/officeart/2005/8/layout/hierarchy1"/>
    <dgm:cxn modelId="{B734E6C4-CE5A-45AF-B98A-82C32FEF9690}" type="presParOf" srcId="{AB26B448-81A3-4D52-BEF8-F4334BB7F9CC}" destId="{5574437B-402D-4846-B605-2F45BA18845E}" srcOrd="0" destOrd="0" presId="urn:microsoft.com/office/officeart/2005/8/layout/hierarchy1"/>
    <dgm:cxn modelId="{B56867D6-DE12-4EF2-B31D-3EB660FAFDBF}" type="presParOf" srcId="{5574437B-402D-4846-B605-2F45BA18845E}" destId="{A879BC7C-F262-4430-BE26-A0BE738BC3CF}" srcOrd="0" destOrd="0" presId="urn:microsoft.com/office/officeart/2005/8/layout/hierarchy1"/>
    <dgm:cxn modelId="{1D09281A-292A-4DB7-914E-1B03BE60DBB8}" type="presParOf" srcId="{5574437B-402D-4846-B605-2F45BA18845E}" destId="{354D4477-E7B0-4301-9123-D039AECCA674}" srcOrd="1" destOrd="0" presId="urn:microsoft.com/office/officeart/2005/8/layout/hierarchy1"/>
    <dgm:cxn modelId="{EE54B706-400A-4B7A-BAD2-F902A663215B}" type="presParOf" srcId="{AB26B448-81A3-4D52-BEF8-F4334BB7F9CC}" destId="{0B074B6F-A24E-4294-9197-6C4F6A56AFD8}" srcOrd="1" destOrd="0" presId="urn:microsoft.com/office/officeart/2005/8/layout/hierarchy1"/>
    <dgm:cxn modelId="{FC5FA437-338E-44B3-BDBD-8B56D0464596}" type="presParOf" srcId="{0B074B6F-A24E-4294-9197-6C4F6A56AFD8}" destId="{0AD773F5-5BAD-4452-B55C-CE09BA6E1533}" srcOrd="0" destOrd="0" presId="urn:microsoft.com/office/officeart/2005/8/layout/hierarchy1"/>
    <dgm:cxn modelId="{6668A073-1A2E-4E3A-8296-3B444A75C1BD}" type="presParOf" srcId="{0B074B6F-A24E-4294-9197-6C4F6A56AFD8}" destId="{030552B4-1AEB-4DA5-A504-EF0ED4732F9F}" srcOrd="1" destOrd="0" presId="urn:microsoft.com/office/officeart/2005/8/layout/hierarchy1"/>
    <dgm:cxn modelId="{F46456C7-EAFA-4798-91A1-1F57C9326ECD}" type="presParOf" srcId="{030552B4-1AEB-4DA5-A504-EF0ED4732F9F}" destId="{034C46EA-1167-4D2A-AD17-4D3C55AA5079}" srcOrd="0" destOrd="0" presId="urn:microsoft.com/office/officeart/2005/8/layout/hierarchy1"/>
    <dgm:cxn modelId="{1306EA18-77A2-4495-ADA1-D29AEB84618E}" type="presParOf" srcId="{034C46EA-1167-4D2A-AD17-4D3C55AA5079}" destId="{A49DE07A-88F8-449E-88D1-19832CD20341}" srcOrd="0" destOrd="0" presId="urn:microsoft.com/office/officeart/2005/8/layout/hierarchy1"/>
    <dgm:cxn modelId="{DDCFBF0F-572C-41F2-B5F7-4D2E714A76C5}" type="presParOf" srcId="{034C46EA-1167-4D2A-AD17-4D3C55AA5079}" destId="{E5B0F32E-2E98-4719-9C86-7EF0BDB8BA7B}" srcOrd="1" destOrd="0" presId="urn:microsoft.com/office/officeart/2005/8/layout/hierarchy1"/>
    <dgm:cxn modelId="{DB4E839E-4601-4061-92B8-2FA23E4362DC}" type="presParOf" srcId="{030552B4-1AEB-4DA5-A504-EF0ED4732F9F}" destId="{5B9C7203-7EE1-4A8D-9279-25025B32B381}" srcOrd="1" destOrd="0" presId="urn:microsoft.com/office/officeart/2005/8/layout/hierarchy1"/>
    <dgm:cxn modelId="{7132E566-09B4-4415-9F93-89853AE42EAA}" type="presParOf" srcId="{0B074B6F-A24E-4294-9197-6C4F6A56AFD8}" destId="{F99A295F-442C-4E08-BB2C-CD6DA7053132}" srcOrd="2" destOrd="0" presId="urn:microsoft.com/office/officeart/2005/8/layout/hierarchy1"/>
    <dgm:cxn modelId="{9384C7C1-1567-4F50-8450-C9BF7E5AE532}" type="presParOf" srcId="{0B074B6F-A24E-4294-9197-6C4F6A56AFD8}" destId="{8C76F1F7-368D-48D6-A479-26E8FDD02E8B}" srcOrd="3" destOrd="0" presId="urn:microsoft.com/office/officeart/2005/8/layout/hierarchy1"/>
    <dgm:cxn modelId="{BFFA2832-7A6A-4961-B47E-047B297BF0A1}" type="presParOf" srcId="{8C76F1F7-368D-48D6-A479-26E8FDD02E8B}" destId="{AC22B48B-465F-4FF1-8F31-312F48D97765}" srcOrd="0" destOrd="0" presId="urn:microsoft.com/office/officeart/2005/8/layout/hierarchy1"/>
    <dgm:cxn modelId="{5E4EE480-CE29-47A4-8972-5B4667B7C80F}" type="presParOf" srcId="{AC22B48B-465F-4FF1-8F31-312F48D97765}" destId="{BB22EB02-86F4-4F3E-9171-33E42A3FD2F6}" srcOrd="0" destOrd="0" presId="urn:microsoft.com/office/officeart/2005/8/layout/hierarchy1"/>
    <dgm:cxn modelId="{1C213E33-1160-416C-8553-26B6833F012D}" type="presParOf" srcId="{AC22B48B-465F-4FF1-8F31-312F48D97765}" destId="{9A10C26B-9254-461C-A1B6-281D951C6853}" srcOrd="1" destOrd="0" presId="urn:microsoft.com/office/officeart/2005/8/layout/hierarchy1"/>
    <dgm:cxn modelId="{6AEE7047-8177-412A-908B-4CD7B690C35C}" type="presParOf" srcId="{8C76F1F7-368D-48D6-A479-26E8FDD02E8B}" destId="{496914A8-14FB-4A6A-9E06-990876AFF91F}"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C5369B5-3ED0-4C67-92FB-DF1E452133CD}"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9531E069-A458-4C68-9145-CE5844CD869B}">
      <dgm:prSet phldrT="[Text]"/>
      <dgm:spPr/>
      <dgm:t>
        <a:bodyPr/>
        <a:lstStyle/>
        <a:p>
          <a:r>
            <a:rPr lang="ru-RU" dirty="0"/>
            <a:t>Программное обеспечение</a:t>
          </a:r>
          <a:endParaRPr lang="en-US" dirty="0"/>
        </a:p>
      </dgm:t>
    </dgm:pt>
    <dgm:pt modelId="{D3C4D0C0-BE86-4102-94A1-FF997000D952}" type="parTrans" cxnId="{A8478FF2-A248-49BF-BDA0-6E9716DF5F21}">
      <dgm:prSet/>
      <dgm:spPr/>
      <dgm:t>
        <a:bodyPr/>
        <a:lstStyle/>
        <a:p>
          <a:endParaRPr lang="en-US"/>
        </a:p>
      </dgm:t>
    </dgm:pt>
    <dgm:pt modelId="{C86E96CF-B255-47A1-BEC5-F95E1C7B1A04}" type="sibTrans" cxnId="{A8478FF2-A248-49BF-BDA0-6E9716DF5F21}">
      <dgm:prSet/>
      <dgm:spPr/>
      <dgm:t>
        <a:bodyPr/>
        <a:lstStyle/>
        <a:p>
          <a:endParaRPr lang="en-US"/>
        </a:p>
      </dgm:t>
    </dgm:pt>
    <dgm:pt modelId="{BD310761-7FEF-43AF-AC97-6EF1E0E17F4F}">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ru-RU" sz="1800" dirty="0"/>
            <a:t>Прикладное ПО</a:t>
          </a:r>
          <a:endParaRPr lang="en-US" sz="1800" dirty="0"/>
        </a:p>
        <a:p>
          <a:pPr defTabSz="889000">
            <a:lnSpc>
              <a:spcPct val="90000"/>
            </a:lnSpc>
            <a:spcBef>
              <a:spcPct val="0"/>
            </a:spcBef>
            <a:spcAft>
              <a:spcPct val="35000"/>
            </a:spcAft>
          </a:pPr>
          <a:endParaRPr lang="en-US" sz="1000" dirty="0"/>
        </a:p>
      </dgm:t>
    </dgm:pt>
    <dgm:pt modelId="{899AD8FE-F777-4BAB-A0D2-3D6777717FAC}" type="parTrans" cxnId="{19A3A153-B7A0-45CF-A073-BA8F446212D3}">
      <dgm:prSet/>
      <dgm:spPr/>
      <dgm:t>
        <a:bodyPr/>
        <a:lstStyle/>
        <a:p>
          <a:endParaRPr lang="en-US"/>
        </a:p>
      </dgm:t>
    </dgm:pt>
    <dgm:pt modelId="{CE8B7268-3F10-4E38-A2D0-1EFDACD7A2CB}" type="sibTrans" cxnId="{19A3A153-B7A0-45CF-A073-BA8F446212D3}">
      <dgm:prSet/>
      <dgm:spPr/>
      <dgm:t>
        <a:bodyPr/>
        <a:lstStyle/>
        <a:p>
          <a:endParaRPr lang="en-US"/>
        </a:p>
      </dgm:t>
    </dgm:pt>
    <dgm:pt modelId="{55F19D4D-B017-4E10-856F-19B2D666CA3D}">
      <dgm:prSet phldrT="[Text]" custT="1"/>
      <dgm:spPr/>
      <dgm:t>
        <a:bodyPr/>
        <a:lstStyle/>
        <a:p>
          <a:r>
            <a:rPr lang="ru-RU" sz="1400" dirty="0"/>
            <a:t>Текстовые</a:t>
          </a:r>
        </a:p>
        <a:p>
          <a:r>
            <a:rPr lang="ru-RU" sz="1400" dirty="0"/>
            <a:t>табличные</a:t>
          </a:r>
        </a:p>
        <a:p>
          <a:r>
            <a:rPr lang="ru-RU" sz="1400" dirty="0"/>
            <a:t>Графические</a:t>
          </a:r>
        </a:p>
        <a:p>
          <a:r>
            <a:rPr lang="ru-RU" sz="1400" dirty="0"/>
            <a:t>мультимедийные</a:t>
          </a:r>
          <a:endParaRPr lang="en-US" sz="1400" dirty="0"/>
        </a:p>
      </dgm:t>
    </dgm:pt>
    <dgm:pt modelId="{13FF3933-BBA6-4482-BE10-C103BEA94A48}" type="parTrans" cxnId="{3D17B4BE-F3BF-4B67-B4CA-D8E6248760A7}">
      <dgm:prSet/>
      <dgm:spPr/>
      <dgm:t>
        <a:bodyPr/>
        <a:lstStyle/>
        <a:p>
          <a:endParaRPr lang="en-US"/>
        </a:p>
      </dgm:t>
    </dgm:pt>
    <dgm:pt modelId="{11CA4166-F62A-4D62-AEEF-84C1A1E7CCAD}" type="sibTrans" cxnId="{3D17B4BE-F3BF-4B67-B4CA-D8E6248760A7}">
      <dgm:prSet/>
      <dgm:spPr/>
      <dgm:t>
        <a:bodyPr/>
        <a:lstStyle/>
        <a:p>
          <a:endParaRPr lang="en-US"/>
        </a:p>
      </dgm:t>
    </dgm:pt>
    <dgm:pt modelId="{C981F4D9-214B-4BB7-97D8-D5B399953DBD}">
      <dgm:prSet phldrT="[Text]" custT="1"/>
      <dgm:spPr/>
      <dgm:t>
        <a:bodyPr/>
        <a:lstStyle/>
        <a:p>
          <a:r>
            <a:rPr lang="ru-RU" sz="1400" dirty="0"/>
            <a:t>Броузеры</a:t>
          </a:r>
          <a:endParaRPr lang="en-US" sz="1400" dirty="0"/>
        </a:p>
      </dgm:t>
    </dgm:pt>
    <dgm:pt modelId="{6C125AF2-4B7E-49F0-9CD1-14616812E1E8}" type="parTrans" cxnId="{97770ED0-A840-409F-8FBE-21C4D6EDA3B3}">
      <dgm:prSet/>
      <dgm:spPr/>
      <dgm:t>
        <a:bodyPr/>
        <a:lstStyle/>
        <a:p>
          <a:endParaRPr lang="en-US"/>
        </a:p>
      </dgm:t>
    </dgm:pt>
    <dgm:pt modelId="{2794AAC5-AD08-4A26-B00D-1A3B2BE30CE1}" type="sibTrans" cxnId="{97770ED0-A840-409F-8FBE-21C4D6EDA3B3}">
      <dgm:prSet/>
      <dgm:spPr/>
      <dgm:t>
        <a:bodyPr/>
        <a:lstStyle/>
        <a:p>
          <a:endParaRPr lang="en-US"/>
        </a:p>
      </dgm:t>
    </dgm:pt>
    <dgm:pt modelId="{D434349E-9C6C-42A0-8233-F4DC97515664}">
      <dgm:prSet phldrT="[Text]" custT="1"/>
      <dgm:spPr/>
      <dgm:t>
        <a:bodyPr/>
        <a:lstStyle/>
        <a:p>
          <a:r>
            <a:rPr lang="ru-RU" sz="1800" b="0" dirty="0"/>
            <a:t>Общее ПО</a:t>
          </a:r>
          <a:endParaRPr lang="en-US" sz="1000" b="0" dirty="0"/>
        </a:p>
      </dgm:t>
    </dgm:pt>
    <dgm:pt modelId="{D210B538-D902-4D4F-AF2F-7551C0ACD98A}" type="parTrans" cxnId="{B26E719B-420F-47D2-B301-F63C14B7B70C}">
      <dgm:prSet/>
      <dgm:spPr/>
      <dgm:t>
        <a:bodyPr/>
        <a:lstStyle/>
        <a:p>
          <a:endParaRPr lang="en-US"/>
        </a:p>
      </dgm:t>
    </dgm:pt>
    <dgm:pt modelId="{655DED81-7922-4A78-AC08-CBCB98217648}" type="sibTrans" cxnId="{B26E719B-420F-47D2-B301-F63C14B7B70C}">
      <dgm:prSet/>
      <dgm:spPr/>
      <dgm:t>
        <a:bodyPr/>
        <a:lstStyle/>
        <a:p>
          <a:endParaRPr lang="en-US"/>
        </a:p>
      </dgm:t>
    </dgm:pt>
    <dgm:pt modelId="{8EABE22C-39CF-47D1-9861-00CCB67F63EF}">
      <dgm:prSet phldrT="[Text]" custT="1"/>
      <dgm:spPr/>
      <dgm:t>
        <a:bodyPr/>
        <a:lstStyle/>
        <a:p>
          <a:r>
            <a:rPr lang="ru-RU" sz="1400" dirty="0"/>
            <a:t>ОС</a:t>
          </a:r>
        </a:p>
        <a:p>
          <a:r>
            <a:rPr lang="ru-RU" sz="1400" dirty="0"/>
            <a:t>Система программирования</a:t>
          </a:r>
        </a:p>
        <a:p>
          <a:r>
            <a:rPr lang="ru-RU" sz="1400" dirty="0"/>
            <a:t>Программы техобслуживания</a:t>
          </a:r>
          <a:endParaRPr lang="en-US" sz="1400" dirty="0"/>
        </a:p>
      </dgm:t>
    </dgm:pt>
    <dgm:pt modelId="{C7A7DC8D-EC4F-449C-AE54-0F739374FCD1}" type="parTrans" cxnId="{693E6E10-3CF5-4B48-94C9-0F32D172BC44}">
      <dgm:prSet/>
      <dgm:spPr/>
      <dgm:t>
        <a:bodyPr/>
        <a:lstStyle/>
        <a:p>
          <a:endParaRPr lang="en-US"/>
        </a:p>
      </dgm:t>
    </dgm:pt>
    <dgm:pt modelId="{23BA4A1E-40D0-4927-A40F-F6D084019757}" type="sibTrans" cxnId="{693E6E10-3CF5-4B48-94C9-0F32D172BC44}">
      <dgm:prSet/>
      <dgm:spPr/>
      <dgm:t>
        <a:bodyPr/>
        <a:lstStyle/>
        <a:p>
          <a:endParaRPr lang="en-US"/>
        </a:p>
      </dgm:t>
    </dgm:pt>
    <dgm:pt modelId="{FAA25380-54D6-437C-98AC-E48EACE2CA9B}" type="pres">
      <dgm:prSet presAssocID="{9C5369B5-3ED0-4C67-92FB-DF1E452133CD}" presName="hierChild1" presStyleCnt="0">
        <dgm:presLayoutVars>
          <dgm:chPref val="1"/>
          <dgm:dir/>
          <dgm:animOne val="branch"/>
          <dgm:animLvl val="lvl"/>
          <dgm:resizeHandles/>
        </dgm:presLayoutVars>
      </dgm:prSet>
      <dgm:spPr/>
    </dgm:pt>
    <dgm:pt modelId="{A9F61D64-C621-4CCA-8EFE-9BCBEA580B5E}" type="pres">
      <dgm:prSet presAssocID="{9531E069-A458-4C68-9145-CE5844CD869B}" presName="hierRoot1" presStyleCnt="0"/>
      <dgm:spPr/>
    </dgm:pt>
    <dgm:pt modelId="{8854C231-8F54-4DCF-8CA0-BA24D9785FD7}" type="pres">
      <dgm:prSet presAssocID="{9531E069-A458-4C68-9145-CE5844CD869B}" presName="composite" presStyleCnt="0"/>
      <dgm:spPr/>
    </dgm:pt>
    <dgm:pt modelId="{1E593085-6254-446D-AA43-B8F323A2A84F}" type="pres">
      <dgm:prSet presAssocID="{9531E069-A458-4C68-9145-CE5844CD869B}" presName="background" presStyleLbl="node0" presStyleIdx="0" presStyleCnt="1"/>
      <dgm:spPr/>
    </dgm:pt>
    <dgm:pt modelId="{96B8FF4B-CAF8-4AB4-A068-220E648CDB21}" type="pres">
      <dgm:prSet presAssocID="{9531E069-A458-4C68-9145-CE5844CD869B}" presName="text" presStyleLbl="fgAcc0" presStyleIdx="0" presStyleCnt="1">
        <dgm:presLayoutVars>
          <dgm:chPref val="3"/>
        </dgm:presLayoutVars>
      </dgm:prSet>
      <dgm:spPr/>
    </dgm:pt>
    <dgm:pt modelId="{D90AD99F-3BBE-48E9-8BD0-3EF7B82F6047}" type="pres">
      <dgm:prSet presAssocID="{9531E069-A458-4C68-9145-CE5844CD869B}" presName="hierChild2" presStyleCnt="0"/>
      <dgm:spPr/>
    </dgm:pt>
    <dgm:pt modelId="{AB25C6A1-90B5-4E05-8310-A87CE177667C}" type="pres">
      <dgm:prSet presAssocID="{899AD8FE-F777-4BAB-A0D2-3D6777717FAC}" presName="Name10" presStyleLbl="parChTrans1D2" presStyleIdx="0" presStyleCnt="2"/>
      <dgm:spPr/>
    </dgm:pt>
    <dgm:pt modelId="{FE57D64E-FFB4-44A5-A3C7-5130718EFA03}" type="pres">
      <dgm:prSet presAssocID="{BD310761-7FEF-43AF-AC97-6EF1E0E17F4F}" presName="hierRoot2" presStyleCnt="0"/>
      <dgm:spPr/>
    </dgm:pt>
    <dgm:pt modelId="{B2A9508D-7094-4A48-8A66-362681EE4943}" type="pres">
      <dgm:prSet presAssocID="{BD310761-7FEF-43AF-AC97-6EF1E0E17F4F}" presName="composite2" presStyleCnt="0"/>
      <dgm:spPr/>
    </dgm:pt>
    <dgm:pt modelId="{9F172C8E-B862-4FBD-95BC-87317A2F4B0F}" type="pres">
      <dgm:prSet presAssocID="{BD310761-7FEF-43AF-AC97-6EF1E0E17F4F}" presName="background2" presStyleLbl="node2" presStyleIdx="0" presStyleCnt="2"/>
      <dgm:spPr/>
    </dgm:pt>
    <dgm:pt modelId="{4E4BB68C-7D3F-43FF-A21E-59BB6670FAC6}" type="pres">
      <dgm:prSet presAssocID="{BD310761-7FEF-43AF-AC97-6EF1E0E17F4F}" presName="text2" presStyleLbl="fgAcc2" presStyleIdx="0" presStyleCnt="2">
        <dgm:presLayoutVars>
          <dgm:chPref val="3"/>
        </dgm:presLayoutVars>
      </dgm:prSet>
      <dgm:spPr/>
    </dgm:pt>
    <dgm:pt modelId="{D844D0DB-9514-4F41-8622-C2B46865AF24}" type="pres">
      <dgm:prSet presAssocID="{BD310761-7FEF-43AF-AC97-6EF1E0E17F4F}" presName="hierChild3" presStyleCnt="0"/>
      <dgm:spPr/>
    </dgm:pt>
    <dgm:pt modelId="{C4291739-8E10-4C9A-A36F-D89CD25B51E1}" type="pres">
      <dgm:prSet presAssocID="{13FF3933-BBA6-4482-BE10-C103BEA94A48}" presName="Name17" presStyleLbl="parChTrans1D3" presStyleIdx="0" presStyleCnt="3"/>
      <dgm:spPr/>
    </dgm:pt>
    <dgm:pt modelId="{D0D43E64-0A06-4786-9093-AFEDB97BA599}" type="pres">
      <dgm:prSet presAssocID="{55F19D4D-B017-4E10-856F-19B2D666CA3D}" presName="hierRoot3" presStyleCnt="0"/>
      <dgm:spPr/>
    </dgm:pt>
    <dgm:pt modelId="{FBF8ECFF-4CC4-4875-9709-80D1228A5F81}" type="pres">
      <dgm:prSet presAssocID="{55F19D4D-B017-4E10-856F-19B2D666CA3D}" presName="composite3" presStyleCnt="0"/>
      <dgm:spPr/>
    </dgm:pt>
    <dgm:pt modelId="{B6B309CB-68E0-48EA-84BA-2FCA0A2E998B}" type="pres">
      <dgm:prSet presAssocID="{55F19D4D-B017-4E10-856F-19B2D666CA3D}" presName="background3" presStyleLbl="node3" presStyleIdx="0" presStyleCnt="3"/>
      <dgm:spPr/>
    </dgm:pt>
    <dgm:pt modelId="{DB4C8A0C-5384-4BF2-8739-55BD2AF4E54B}" type="pres">
      <dgm:prSet presAssocID="{55F19D4D-B017-4E10-856F-19B2D666CA3D}" presName="text3" presStyleLbl="fgAcc3" presStyleIdx="0" presStyleCnt="3">
        <dgm:presLayoutVars>
          <dgm:chPref val="3"/>
        </dgm:presLayoutVars>
      </dgm:prSet>
      <dgm:spPr/>
    </dgm:pt>
    <dgm:pt modelId="{60DF5B32-90B3-4E1E-AE3D-3B12C5C335DA}" type="pres">
      <dgm:prSet presAssocID="{55F19D4D-B017-4E10-856F-19B2D666CA3D}" presName="hierChild4" presStyleCnt="0"/>
      <dgm:spPr/>
    </dgm:pt>
    <dgm:pt modelId="{E40A7E1B-CFF0-42A2-B6AD-485B4E9637DE}" type="pres">
      <dgm:prSet presAssocID="{6C125AF2-4B7E-49F0-9CD1-14616812E1E8}" presName="Name17" presStyleLbl="parChTrans1D3" presStyleIdx="1" presStyleCnt="3"/>
      <dgm:spPr/>
    </dgm:pt>
    <dgm:pt modelId="{41203478-74B7-45C7-A883-82636E237BC4}" type="pres">
      <dgm:prSet presAssocID="{C981F4D9-214B-4BB7-97D8-D5B399953DBD}" presName="hierRoot3" presStyleCnt="0"/>
      <dgm:spPr/>
    </dgm:pt>
    <dgm:pt modelId="{6B37854D-78A5-4DF9-885D-CFD603073069}" type="pres">
      <dgm:prSet presAssocID="{C981F4D9-214B-4BB7-97D8-D5B399953DBD}" presName="composite3" presStyleCnt="0"/>
      <dgm:spPr/>
    </dgm:pt>
    <dgm:pt modelId="{62661BFF-9685-4DD0-8B50-ABD6B797CB8C}" type="pres">
      <dgm:prSet presAssocID="{C981F4D9-214B-4BB7-97D8-D5B399953DBD}" presName="background3" presStyleLbl="node3" presStyleIdx="1" presStyleCnt="3"/>
      <dgm:spPr/>
    </dgm:pt>
    <dgm:pt modelId="{F9B77599-34FF-4A09-AE7A-F6B39A642029}" type="pres">
      <dgm:prSet presAssocID="{C981F4D9-214B-4BB7-97D8-D5B399953DBD}" presName="text3" presStyleLbl="fgAcc3" presStyleIdx="1" presStyleCnt="3">
        <dgm:presLayoutVars>
          <dgm:chPref val="3"/>
        </dgm:presLayoutVars>
      </dgm:prSet>
      <dgm:spPr/>
    </dgm:pt>
    <dgm:pt modelId="{E3BF4C51-9DDC-4A68-8F16-9D90F127EFFD}" type="pres">
      <dgm:prSet presAssocID="{C981F4D9-214B-4BB7-97D8-D5B399953DBD}" presName="hierChild4" presStyleCnt="0"/>
      <dgm:spPr/>
    </dgm:pt>
    <dgm:pt modelId="{BD7AC611-6D37-402A-A07C-A50FC042E33A}" type="pres">
      <dgm:prSet presAssocID="{D210B538-D902-4D4F-AF2F-7551C0ACD98A}" presName="Name10" presStyleLbl="parChTrans1D2" presStyleIdx="1" presStyleCnt="2"/>
      <dgm:spPr/>
    </dgm:pt>
    <dgm:pt modelId="{78303791-9DF3-4238-BC90-712A508DC478}" type="pres">
      <dgm:prSet presAssocID="{D434349E-9C6C-42A0-8233-F4DC97515664}" presName="hierRoot2" presStyleCnt="0"/>
      <dgm:spPr/>
    </dgm:pt>
    <dgm:pt modelId="{499C7555-68ED-4A98-BD08-FE7C2DAA209D}" type="pres">
      <dgm:prSet presAssocID="{D434349E-9C6C-42A0-8233-F4DC97515664}" presName="composite2" presStyleCnt="0"/>
      <dgm:spPr/>
    </dgm:pt>
    <dgm:pt modelId="{B2E78B9B-AEB5-45CE-84D2-D526BA9AB362}" type="pres">
      <dgm:prSet presAssocID="{D434349E-9C6C-42A0-8233-F4DC97515664}" presName="background2" presStyleLbl="node2" presStyleIdx="1" presStyleCnt="2"/>
      <dgm:spPr/>
    </dgm:pt>
    <dgm:pt modelId="{5FE2F7E7-1E2C-4B7C-855F-F994640C74AE}" type="pres">
      <dgm:prSet presAssocID="{D434349E-9C6C-42A0-8233-F4DC97515664}" presName="text2" presStyleLbl="fgAcc2" presStyleIdx="1" presStyleCnt="2" custLinFactNeighborX="825" custLinFactNeighborY="2505">
        <dgm:presLayoutVars>
          <dgm:chPref val="3"/>
        </dgm:presLayoutVars>
      </dgm:prSet>
      <dgm:spPr/>
    </dgm:pt>
    <dgm:pt modelId="{A89C43AD-50A3-48A2-952C-E60217DC6C3A}" type="pres">
      <dgm:prSet presAssocID="{D434349E-9C6C-42A0-8233-F4DC97515664}" presName="hierChild3" presStyleCnt="0"/>
      <dgm:spPr/>
    </dgm:pt>
    <dgm:pt modelId="{5B3B9AC0-9599-483A-91D4-D96CE6D0BCB4}" type="pres">
      <dgm:prSet presAssocID="{C7A7DC8D-EC4F-449C-AE54-0F739374FCD1}" presName="Name17" presStyleLbl="parChTrans1D3" presStyleIdx="2" presStyleCnt="3"/>
      <dgm:spPr/>
    </dgm:pt>
    <dgm:pt modelId="{511F4FEF-22AA-448F-B2D7-322B87072E1C}" type="pres">
      <dgm:prSet presAssocID="{8EABE22C-39CF-47D1-9861-00CCB67F63EF}" presName="hierRoot3" presStyleCnt="0"/>
      <dgm:spPr/>
    </dgm:pt>
    <dgm:pt modelId="{A48BBA7C-CB8B-42E0-8875-669C6967CE05}" type="pres">
      <dgm:prSet presAssocID="{8EABE22C-39CF-47D1-9861-00CCB67F63EF}" presName="composite3" presStyleCnt="0"/>
      <dgm:spPr/>
    </dgm:pt>
    <dgm:pt modelId="{F4E98522-50AC-4F4B-9A7D-DD8CC951E1F7}" type="pres">
      <dgm:prSet presAssocID="{8EABE22C-39CF-47D1-9861-00CCB67F63EF}" presName="background3" presStyleLbl="node3" presStyleIdx="2" presStyleCnt="3"/>
      <dgm:spPr/>
    </dgm:pt>
    <dgm:pt modelId="{E235D1B6-6548-4AF4-88F2-64D89EB0B3BF}" type="pres">
      <dgm:prSet presAssocID="{8EABE22C-39CF-47D1-9861-00CCB67F63EF}" presName="text3" presStyleLbl="fgAcc3" presStyleIdx="2" presStyleCnt="3">
        <dgm:presLayoutVars>
          <dgm:chPref val="3"/>
        </dgm:presLayoutVars>
      </dgm:prSet>
      <dgm:spPr/>
    </dgm:pt>
    <dgm:pt modelId="{4A870CC5-4A8A-4441-9B69-B436B2E3A99B}" type="pres">
      <dgm:prSet presAssocID="{8EABE22C-39CF-47D1-9861-00CCB67F63EF}" presName="hierChild4" presStyleCnt="0"/>
      <dgm:spPr/>
    </dgm:pt>
  </dgm:ptLst>
  <dgm:cxnLst>
    <dgm:cxn modelId="{221A5F00-274B-41EE-8620-84216AE67059}" type="presOf" srcId="{BD310761-7FEF-43AF-AC97-6EF1E0E17F4F}" destId="{4E4BB68C-7D3F-43FF-A21E-59BB6670FAC6}" srcOrd="0" destOrd="0" presId="urn:microsoft.com/office/officeart/2005/8/layout/hierarchy1"/>
    <dgm:cxn modelId="{CFE1070E-5B35-4BD9-891F-AD9B33CFB80F}" type="presOf" srcId="{13FF3933-BBA6-4482-BE10-C103BEA94A48}" destId="{C4291739-8E10-4C9A-A36F-D89CD25B51E1}" srcOrd="0" destOrd="0" presId="urn:microsoft.com/office/officeart/2005/8/layout/hierarchy1"/>
    <dgm:cxn modelId="{693E6E10-3CF5-4B48-94C9-0F32D172BC44}" srcId="{D434349E-9C6C-42A0-8233-F4DC97515664}" destId="{8EABE22C-39CF-47D1-9861-00CCB67F63EF}" srcOrd="0" destOrd="0" parTransId="{C7A7DC8D-EC4F-449C-AE54-0F739374FCD1}" sibTransId="{23BA4A1E-40D0-4927-A40F-F6D084019757}"/>
    <dgm:cxn modelId="{A13D7811-ADA7-4F87-BBDE-4CC04135B814}" type="presOf" srcId="{6C125AF2-4B7E-49F0-9CD1-14616812E1E8}" destId="{E40A7E1B-CFF0-42A2-B6AD-485B4E9637DE}" srcOrd="0" destOrd="0" presId="urn:microsoft.com/office/officeart/2005/8/layout/hierarchy1"/>
    <dgm:cxn modelId="{98EF432A-CF79-49F4-8E3E-0C9786300ADF}" type="presOf" srcId="{C981F4D9-214B-4BB7-97D8-D5B399953DBD}" destId="{F9B77599-34FF-4A09-AE7A-F6B39A642029}" srcOrd="0" destOrd="0" presId="urn:microsoft.com/office/officeart/2005/8/layout/hierarchy1"/>
    <dgm:cxn modelId="{19A3A153-B7A0-45CF-A073-BA8F446212D3}" srcId="{9531E069-A458-4C68-9145-CE5844CD869B}" destId="{BD310761-7FEF-43AF-AC97-6EF1E0E17F4F}" srcOrd="0" destOrd="0" parTransId="{899AD8FE-F777-4BAB-A0D2-3D6777717FAC}" sibTransId="{CE8B7268-3F10-4E38-A2D0-1EFDACD7A2CB}"/>
    <dgm:cxn modelId="{720E4054-1C5E-401F-99C6-BB3BDE1FAB95}" type="presOf" srcId="{C7A7DC8D-EC4F-449C-AE54-0F739374FCD1}" destId="{5B3B9AC0-9599-483A-91D4-D96CE6D0BCB4}" srcOrd="0" destOrd="0" presId="urn:microsoft.com/office/officeart/2005/8/layout/hierarchy1"/>
    <dgm:cxn modelId="{AF5C145A-A905-4683-AB76-B101ACC1D9C6}" type="presOf" srcId="{9C5369B5-3ED0-4C67-92FB-DF1E452133CD}" destId="{FAA25380-54D6-437C-98AC-E48EACE2CA9B}" srcOrd="0" destOrd="0" presId="urn:microsoft.com/office/officeart/2005/8/layout/hierarchy1"/>
    <dgm:cxn modelId="{6C488385-1462-4707-AE49-6288BF245116}" type="presOf" srcId="{899AD8FE-F777-4BAB-A0D2-3D6777717FAC}" destId="{AB25C6A1-90B5-4E05-8310-A87CE177667C}" srcOrd="0" destOrd="0" presId="urn:microsoft.com/office/officeart/2005/8/layout/hierarchy1"/>
    <dgm:cxn modelId="{9CBABA86-3780-472D-AB7E-C1666169D16D}" type="presOf" srcId="{D434349E-9C6C-42A0-8233-F4DC97515664}" destId="{5FE2F7E7-1E2C-4B7C-855F-F994640C74AE}" srcOrd="0" destOrd="0" presId="urn:microsoft.com/office/officeart/2005/8/layout/hierarchy1"/>
    <dgm:cxn modelId="{B26E719B-420F-47D2-B301-F63C14B7B70C}" srcId="{9531E069-A458-4C68-9145-CE5844CD869B}" destId="{D434349E-9C6C-42A0-8233-F4DC97515664}" srcOrd="1" destOrd="0" parTransId="{D210B538-D902-4D4F-AF2F-7551C0ACD98A}" sibTransId="{655DED81-7922-4A78-AC08-CBCB98217648}"/>
    <dgm:cxn modelId="{B89C0BA3-CA43-4378-AF8E-5D0A04CE6062}" type="presOf" srcId="{8EABE22C-39CF-47D1-9861-00CCB67F63EF}" destId="{E235D1B6-6548-4AF4-88F2-64D89EB0B3BF}" srcOrd="0" destOrd="0" presId="urn:microsoft.com/office/officeart/2005/8/layout/hierarchy1"/>
    <dgm:cxn modelId="{03F0A3A7-E775-4A81-9D60-2549F182F473}" type="presOf" srcId="{55F19D4D-B017-4E10-856F-19B2D666CA3D}" destId="{DB4C8A0C-5384-4BF2-8739-55BD2AF4E54B}" srcOrd="0" destOrd="0" presId="urn:microsoft.com/office/officeart/2005/8/layout/hierarchy1"/>
    <dgm:cxn modelId="{E7DAE2B5-D690-46AA-8F43-28EF2018F911}" type="presOf" srcId="{9531E069-A458-4C68-9145-CE5844CD869B}" destId="{96B8FF4B-CAF8-4AB4-A068-220E648CDB21}" srcOrd="0" destOrd="0" presId="urn:microsoft.com/office/officeart/2005/8/layout/hierarchy1"/>
    <dgm:cxn modelId="{3D17B4BE-F3BF-4B67-B4CA-D8E6248760A7}" srcId="{BD310761-7FEF-43AF-AC97-6EF1E0E17F4F}" destId="{55F19D4D-B017-4E10-856F-19B2D666CA3D}" srcOrd="0" destOrd="0" parTransId="{13FF3933-BBA6-4482-BE10-C103BEA94A48}" sibTransId="{11CA4166-F62A-4D62-AEEF-84C1A1E7CCAD}"/>
    <dgm:cxn modelId="{97770ED0-A840-409F-8FBE-21C4D6EDA3B3}" srcId="{BD310761-7FEF-43AF-AC97-6EF1E0E17F4F}" destId="{C981F4D9-214B-4BB7-97D8-D5B399953DBD}" srcOrd="1" destOrd="0" parTransId="{6C125AF2-4B7E-49F0-9CD1-14616812E1E8}" sibTransId="{2794AAC5-AD08-4A26-B00D-1A3B2BE30CE1}"/>
    <dgm:cxn modelId="{9033AAD8-B725-4B08-A1C9-4B86FFC7DEDD}" type="presOf" srcId="{D210B538-D902-4D4F-AF2F-7551C0ACD98A}" destId="{BD7AC611-6D37-402A-A07C-A50FC042E33A}" srcOrd="0" destOrd="0" presId="urn:microsoft.com/office/officeart/2005/8/layout/hierarchy1"/>
    <dgm:cxn modelId="{A8478FF2-A248-49BF-BDA0-6E9716DF5F21}" srcId="{9C5369B5-3ED0-4C67-92FB-DF1E452133CD}" destId="{9531E069-A458-4C68-9145-CE5844CD869B}" srcOrd="0" destOrd="0" parTransId="{D3C4D0C0-BE86-4102-94A1-FF997000D952}" sibTransId="{C86E96CF-B255-47A1-BEC5-F95E1C7B1A04}"/>
    <dgm:cxn modelId="{83B08EE7-9125-4A25-9DFD-2F10EC1B51FD}" type="presParOf" srcId="{FAA25380-54D6-437C-98AC-E48EACE2CA9B}" destId="{A9F61D64-C621-4CCA-8EFE-9BCBEA580B5E}" srcOrd="0" destOrd="0" presId="urn:microsoft.com/office/officeart/2005/8/layout/hierarchy1"/>
    <dgm:cxn modelId="{BFE6582E-7283-41EC-A7A6-F617D7FF907E}" type="presParOf" srcId="{A9F61D64-C621-4CCA-8EFE-9BCBEA580B5E}" destId="{8854C231-8F54-4DCF-8CA0-BA24D9785FD7}" srcOrd="0" destOrd="0" presId="urn:microsoft.com/office/officeart/2005/8/layout/hierarchy1"/>
    <dgm:cxn modelId="{68BC2083-1D68-43ED-A785-71BA8D7170E4}" type="presParOf" srcId="{8854C231-8F54-4DCF-8CA0-BA24D9785FD7}" destId="{1E593085-6254-446D-AA43-B8F323A2A84F}" srcOrd="0" destOrd="0" presId="urn:microsoft.com/office/officeart/2005/8/layout/hierarchy1"/>
    <dgm:cxn modelId="{673DF8C7-247C-49CC-8BD3-FC56DD20DF3E}" type="presParOf" srcId="{8854C231-8F54-4DCF-8CA0-BA24D9785FD7}" destId="{96B8FF4B-CAF8-4AB4-A068-220E648CDB21}" srcOrd="1" destOrd="0" presId="urn:microsoft.com/office/officeart/2005/8/layout/hierarchy1"/>
    <dgm:cxn modelId="{6A888FFA-2F15-4771-A46C-46BB687515E2}" type="presParOf" srcId="{A9F61D64-C621-4CCA-8EFE-9BCBEA580B5E}" destId="{D90AD99F-3BBE-48E9-8BD0-3EF7B82F6047}" srcOrd="1" destOrd="0" presId="urn:microsoft.com/office/officeart/2005/8/layout/hierarchy1"/>
    <dgm:cxn modelId="{163D4CDF-C4D3-43C5-B78A-F503670C86B7}" type="presParOf" srcId="{D90AD99F-3BBE-48E9-8BD0-3EF7B82F6047}" destId="{AB25C6A1-90B5-4E05-8310-A87CE177667C}" srcOrd="0" destOrd="0" presId="urn:microsoft.com/office/officeart/2005/8/layout/hierarchy1"/>
    <dgm:cxn modelId="{673DB59A-4684-479A-B336-81E1C1B7C3B4}" type="presParOf" srcId="{D90AD99F-3BBE-48E9-8BD0-3EF7B82F6047}" destId="{FE57D64E-FFB4-44A5-A3C7-5130718EFA03}" srcOrd="1" destOrd="0" presId="urn:microsoft.com/office/officeart/2005/8/layout/hierarchy1"/>
    <dgm:cxn modelId="{F466CC0E-0FA3-4724-87E7-86F39F420ACE}" type="presParOf" srcId="{FE57D64E-FFB4-44A5-A3C7-5130718EFA03}" destId="{B2A9508D-7094-4A48-8A66-362681EE4943}" srcOrd="0" destOrd="0" presId="urn:microsoft.com/office/officeart/2005/8/layout/hierarchy1"/>
    <dgm:cxn modelId="{F2CF8228-A7A9-4B21-BA17-3FCAB4770E3B}" type="presParOf" srcId="{B2A9508D-7094-4A48-8A66-362681EE4943}" destId="{9F172C8E-B862-4FBD-95BC-87317A2F4B0F}" srcOrd="0" destOrd="0" presId="urn:microsoft.com/office/officeart/2005/8/layout/hierarchy1"/>
    <dgm:cxn modelId="{099AAE94-20C9-49D7-B07F-E3A813DFB9CC}" type="presParOf" srcId="{B2A9508D-7094-4A48-8A66-362681EE4943}" destId="{4E4BB68C-7D3F-43FF-A21E-59BB6670FAC6}" srcOrd="1" destOrd="0" presId="urn:microsoft.com/office/officeart/2005/8/layout/hierarchy1"/>
    <dgm:cxn modelId="{CFFDB1E3-CFDA-4D7F-A8A6-7B727945615B}" type="presParOf" srcId="{FE57D64E-FFB4-44A5-A3C7-5130718EFA03}" destId="{D844D0DB-9514-4F41-8622-C2B46865AF24}" srcOrd="1" destOrd="0" presId="urn:microsoft.com/office/officeart/2005/8/layout/hierarchy1"/>
    <dgm:cxn modelId="{D9C04D9B-AA10-4DA5-8E78-DC3D01D08541}" type="presParOf" srcId="{D844D0DB-9514-4F41-8622-C2B46865AF24}" destId="{C4291739-8E10-4C9A-A36F-D89CD25B51E1}" srcOrd="0" destOrd="0" presId="urn:microsoft.com/office/officeart/2005/8/layout/hierarchy1"/>
    <dgm:cxn modelId="{EAC2C7D0-C520-4CCC-BB1A-410D10A751A3}" type="presParOf" srcId="{D844D0DB-9514-4F41-8622-C2B46865AF24}" destId="{D0D43E64-0A06-4786-9093-AFEDB97BA599}" srcOrd="1" destOrd="0" presId="urn:microsoft.com/office/officeart/2005/8/layout/hierarchy1"/>
    <dgm:cxn modelId="{755473BA-FC45-4B53-8E5A-416AC1B57B66}" type="presParOf" srcId="{D0D43E64-0A06-4786-9093-AFEDB97BA599}" destId="{FBF8ECFF-4CC4-4875-9709-80D1228A5F81}" srcOrd="0" destOrd="0" presId="urn:microsoft.com/office/officeart/2005/8/layout/hierarchy1"/>
    <dgm:cxn modelId="{160DBF76-00D2-4497-B394-E552A72DFAA1}" type="presParOf" srcId="{FBF8ECFF-4CC4-4875-9709-80D1228A5F81}" destId="{B6B309CB-68E0-48EA-84BA-2FCA0A2E998B}" srcOrd="0" destOrd="0" presId="urn:microsoft.com/office/officeart/2005/8/layout/hierarchy1"/>
    <dgm:cxn modelId="{9F39E141-8C11-4D5A-8993-1E89FBC8AAA6}" type="presParOf" srcId="{FBF8ECFF-4CC4-4875-9709-80D1228A5F81}" destId="{DB4C8A0C-5384-4BF2-8739-55BD2AF4E54B}" srcOrd="1" destOrd="0" presId="urn:microsoft.com/office/officeart/2005/8/layout/hierarchy1"/>
    <dgm:cxn modelId="{8AD3BDB9-3E4D-4643-AD81-18D9B25F59A6}" type="presParOf" srcId="{D0D43E64-0A06-4786-9093-AFEDB97BA599}" destId="{60DF5B32-90B3-4E1E-AE3D-3B12C5C335DA}" srcOrd="1" destOrd="0" presId="urn:microsoft.com/office/officeart/2005/8/layout/hierarchy1"/>
    <dgm:cxn modelId="{CB414773-CCE1-4757-89E0-6F64F6DB9BCD}" type="presParOf" srcId="{D844D0DB-9514-4F41-8622-C2B46865AF24}" destId="{E40A7E1B-CFF0-42A2-B6AD-485B4E9637DE}" srcOrd="2" destOrd="0" presId="urn:microsoft.com/office/officeart/2005/8/layout/hierarchy1"/>
    <dgm:cxn modelId="{8F185E19-B96C-486A-B49C-2002E26DCDB3}" type="presParOf" srcId="{D844D0DB-9514-4F41-8622-C2B46865AF24}" destId="{41203478-74B7-45C7-A883-82636E237BC4}" srcOrd="3" destOrd="0" presId="urn:microsoft.com/office/officeart/2005/8/layout/hierarchy1"/>
    <dgm:cxn modelId="{0B865F5D-782C-499A-AF62-585E97005A16}" type="presParOf" srcId="{41203478-74B7-45C7-A883-82636E237BC4}" destId="{6B37854D-78A5-4DF9-885D-CFD603073069}" srcOrd="0" destOrd="0" presId="urn:microsoft.com/office/officeart/2005/8/layout/hierarchy1"/>
    <dgm:cxn modelId="{5241B3E7-E96B-435D-8763-392635AFBBAA}" type="presParOf" srcId="{6B37854D-78A5-4DF9-885D-CFD603073069}" destId="{62661BFF-9685-4DD0-8B50-ABD6B797CB8C}" srcOrd="0" destOrd="0" presId="urn:microsoft.com/office/officeart/2005/8/layout/hierarchy1"/>
    <dgm:cxn modelId="{18C5C22C-4764-4B13-ADC3-7BF91AEC69DE}" type="presParOf" srcId="{6B37854D-78A5-4DF9-885D-CFD603073069}" destId="{F9B77599-34FF-4A09-AE7A-F6B39A642029}" srcOrd="1" destOrd="0" presId="urn:microsoft.com/office/officeart/2005/8/layout/hierarchy1"/>
    <dgm:cxn modelId="{963AA9A3-2F72-4BBB-95A1-B1C3DC30C93D}" type="presParOf" srcId="{41203478-74B7-45C7-A883-82636E237BC4}" destId="{E3BF4C51-9DDC-4A68-8F16-9D90F127EFFD}" srcOrd="1" destOrd="0" presId="urn:microsoft.com/office/officeart/2005/8/layout/hierarchy1"/>
    <dgm:cxn modelId="{048C7D6E-99B6-4032-AEE6-AAE720FC95BD}" type="presParOf" srcId="{D90AD99F-3BBE-48E9-8BD0-3EF7B82F6047}" destId="{BD7AC611-6D37-402A-A07C-A50FC042E33A}" srcOrd="2" destOrd="0" presId="urn:microsoft.com/office/officeart/2005/8/layout/hierarchy1"/>
    <dgm:cxn modelId="{9E9AD085-A21C-46C8-BB7E-B7BFA89A983F}" type="presParOf" srcId="{D90AD99F-3BBE-48E9-8BD0-3EF7B82F6047}" destId="{78303791-9DF3-4238-BC90-712A508DC478}" srcOrd="3" destOrd="0" presId="urn:microsoft.com/office/officeart/2005/8/layout/hierarchy1"/>
    <dgm:cxn modelId="{91214AFC-E519-4C54-B119-DFE618DE5061}" type="presParOf" srcId="{78303791-9DF3-4238-BC90-712A508DC478}" destId="{499C7555-68ED-4A98-BD08-FE7C2DAA209D}" srcOrd="0" destOrd="0" presId="urn:microsoft.com/office/officeart/2005/8/layout/hierarchy1"/>
    <dgm:cxn modelId="{DBE2A763-63DF-4EFE-9E40-C88065EFEA58}" type="presParOf" srcId="{499C7555-68ED-4A98-BD08-FE7C2DAA209D}" destId="{B2E78B9B-AEB5-45CE-84D2-D526BA9AB362}" srcOrd="0" destOrd="0" presId="urn:microsoft.com/office/officeart/2005/8/layout/hierarchy1"/>
    <dgm:cxn modelId="{E5F32EFE-DD57-412C-AE4B-ADBC979DFE71}" type="presParOf" srcId="{499C7555-68ED-4A98-BD08-FE7C2DAA209D}" destId="{5FE2F7E7-1E2C-4B7C-855F-F994640C74AE}" srcOrd="1" destOrd="0" presId="urn:microsoft.com/office/officeart/2005/8/layout/hierarchy1"/>
    <dgm:cxn modelId="{7E9EA2B8-B952-4555-BB3A-38932405110C}" type="presParOf" srcId="{78303791-9DF3-4238-BC90-712A508DC478}" destId="{A89C43AD-50A3-48A2-952C-E60217DC6C3A}" srcOrd="1" destOrd="0" presId="urn:microsoft.com/office/officeart/2005/8/layout/hierarchy1"/>
    <dgm:cxn modelId="{85EB9C1F-0844-41E1-BF23-F5A116DABE54}" type="presParOf" srcId="{A89C43AD-50A3-48A2-952C-E60217DC6C3A}" destId="{5B3B9AC0-9599-483A-91D4-D96CE6D0BCB4}" srcOrd="0" destOrd="0" presId="urn:microsoft.com/office/officeart/2005/8/layout/hierarchy1"/>
    <dgm:cxn modelId="{4F3CBD0B-E74A-4CF3-951A-E47758A1854C}" type="presParOf" srcId="{A89C43AD-50A3-48A2-952C-E60217DC6C3A}" destId="{511F4FEF-22AA-448F-B2D7-322B87072E1C}" srcOrd="1" destOrd="0" presId="urn:microsoft.com/office/officeart/2005/8/layout/hierarchy1"/>
    <dgm:cxn modelId="{DD6FC8FA-E24A-4C27-AAD2-6A39CC628DA8}" type="presParOf" srcId="{511F4FEF-22AA-448F-B2D7-322B87072E1C}" destId="{A48BBA7C-CB8B-42E0-8875-669C6967CE05}" srcOrd="0" destOrd="0" presId="urn:microsoft.com/office/officeart/2005/8/layout/hierarchy1"/>
    <dgm:cxn modelId="{1442DC78-CE0B-43A6-9141-4F2D3125A5AA}" type="presParOf" srcId="{A48BBA7C-CB8B-42E0-8875-669C6967CE05}" destId="{F4E98522-50AC-4F4B-9A7D-DD8CC951E1F7}" srcOrd="0" destOrd="0" presId="urn:microsoft.com/office/officeart/2005/8/layout/hierarchy1"/>
    <dgm:cxn modelId="{80B93C5C-663A-41A0-BBBA-B7DA16F38946}" type="presParOf" srcId="{A48BBA7C-CB8B-42E0-8875-669C6967CE05}" destId="{E235D1B6-6548-4AF4-88F2-64D89EB0B3BF}" srcOrd="1" destOrd="0" presId="urn:microsoft.com/office/officeart/2005/8/layout/hierarchy1"/>
    <dgm:cxn modelId="{70A7114A-BF1F-46EB-8D77-BD018D417B7A}" type="presParOf" srcId="{511F4FEF-22AA-448F-B2D7-322B87072E1C}" destId="{4A870CC5-4A8A-4441-9B69-B436B2E3A99B}"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C209DE-5C1B-487B-B500-A33BB967F1D1}">
      <dsp:nvSpPr>
        <dsp:cNvPr id="0" name=""/>
        <dsp:cNvSpPr/>
      </dsp:nvSpPr>
      <dsp:spPr>
        <a:xfrm>
          <a:off x="4114799" y="2010352"/>
          <a:ext cx="2911251" cy="505258"/>
        </a:xfrm>
        <a:custGeom>
          <a:avLst/>
          <a:gdLst/>
          <a:ahLst/>
          <a:cxnLst/>
          <a:rect l="0" t="0" r="0" b="0"/>
          <a:pathLst>
            <a:path>
              <a:moveTo>
                <a:pt x="0" y="0"/>
              </a:moveTo>
              <a:lnTo>
                <a:pt x="0" y="252629"/>
              </a:lnTo>
              <a:lnTo>
                <a:pt x="2911251" y="252629"/>
              </a:lnTo>
              <a:lnTo>
                <a:pt x="2911251" y="50525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C984C9D-090B-4AB6-B48C-D3178F43B189}">
      <dsp:nvSpPr>
        <dsp:cNvPr id="0" name=""/>
        <dsp:cNvSpPr/>
      </dsp:nvSpPr>
      <dsp:spPr>
        <a:xfrm>
          <a:off x="4069079" y="2010352"/>
          <a:ext cx="91440" cy="505258"/>
        </a:xfrm>
        <a:custGeom>
          <a:avLst/>
          <a:gdLst/>
          <a:ahLst/>
          <a:cxnLst/>
          <a:rect l="0" t="0" r="0" b="0"/>
          <a:pathLst>
            <a:path>
              <a:moveTo>
                <a:pt x="45720" y="0"/>
              </a:moveTo>
              <a:lnTo>
                <a:pt x="45720" y="50525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B0641B-6427-4A20-BD0E-79C721EA9CE0}">
      <dsp:nvSpPr>
        <dsp:cNvPr id="0" name=""/>
        <dsp:cNvSpPr/>
      </dsp:nvSpPr>
      <dsp:spPr>
        <a:xfrm>
          <a:off x="1203548" y="2010352"/>
          <a:ext cx="2911251" cy="505258"/>
        </a:xfrm>
        <a:custGeom>
          <a:avLst/>
          <a:gdLst/>
          <a:ahLst/>
          <a:cxnLst/>
          <a:rect l="0" t="0" r="0" b="0"/>
          <a:pathLst>
            <a:path>
              <a:moveTo>
                <a:pt x="2911251" y="0"/>
              </a:moveTo>
              <a:lnTo>
                <a:pt x="2911251" y="252629"/>
              </a:lnTo>
              <a:lnTo>
                <a:pt x="0" y="252629"/>
              </a:lnTo>
              <a:lnTo>
                <a:pt x="0" y="50525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33DEB4F-DEB8-4388-9463-BCD321208FC5}">
      <dsp:nvSpPr>
        <dsp:cNvPr id="0" name=""/>
        <dsp:cNvSpPr/>
      </dsp:nvSpPr>
      <dsp:spPr>
        <a:xfrm>
          <a:off x="2911803" y="807355"/>
          <a:ext cx="2405992" cy="120299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ru-RU" sz="2500" kern="1200" dirty="0"/>
            <a:t>Информация</a:t>
          </a:r>
          <a:endParaRPr lang="en-US" sz="2500" kern="1200" dirty="0"/>
        </a:p>
      </dsp:txBody>
      <dsp:txXfrm>
        <a:off x="2911803" y="807355"/>
        <a:ext cx="2405992" cy="1202996"/>
      </dsp:txXfrm>
    </dsp:sp>
    <dsp:sp modelId="{F2B3A69A-1288-473A-BA73-B42624FA2A52}">
      <dsp:nvSpPr>
        <dsp:cNvPr id="0" name=""/>
        <dsp:cNvSpPr/>
      </dsp:nvSpPr>
      <dsp:spPr>
        <a:xfrm>
          <a:off x="552" y="2515610"/>
          <a:ext cx="2405992" cy="120299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ru-RU" sz="2500" kern="1200" dirty="0"/>
            <a:t>По способу восприятия</a:t>
          </a:r>
          <a:endParaRPr lang="en-US" sz="2500" kern="1200" dirty="0"/>
        </a:p>
      </dsp:txBody>
      <dsp:txXfrm>
        <a:off x="552" y="2515610"/>
        <a:ext cx="2405992" cy="1202996"/>
      </dsp:txXfrm>
    </dsp:sp>
    <dsp:sp modelId="{9AE167F6-20DC-43C1-8367-E2D774B3B5C3}">
      <dsp:nvSpPr>
        <dsp:cNvPr id="0" name=""/>
        <dsp:cNvSpPr/>
      </dsp:nvSpPr>
      <dsp:spPr>
        <a:xfrm>
          <a:off x="2911803" y="2515610"/>
          <a:ext cx="2405992" cy="120299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ru-RU" sz="2500" kern="1200" dirty="0"/>
            <a:t>По форме представления</a:t>
          </a:r>
          <a:endParaRPr lang="en-US" sz="2500" kern="1200" dirty="0"/>
        </a:p>
      </dsp:txBody>
      <dsp:txXfrm>
        <a:off x="2911803" y="2515610"/>
        <a:ext cx="2405992" cy="1202996"/>
      </dsp:txXfrm>
    </dsp:sp>
    <dsp:sp modelId="{DFC6B7C1-D6DD-4A82-8FE5-76AB25B750B7}">
      <dsp:nvSpPr>
        <dsp:cNvPr id="0" name=""/>
        <dsp:cNvSpPr/>
      </dsp:nvSpPr>
      <dsp:spPr>
        <a:xfrm>
          <a:off x="5823054" y="2515610"/>
          <a:ext cx="2405992" cy="120299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ru-RU" sz="2500" kern="1200" dirty="0"/>
            <a:t>По предназначению</a:t>
          </a:r>
          <a:endParaRPr lang="en-US" sz="2500" kern="1200" dirty="0"/>
        </a:p>
      </dsp:txBody>
      <dsp:txXfrm>
        <a:off x="5823054" y="2515610"/>
        <a:ext cx="2405992" cy="12029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853205-D531-4984-8784-E40A493FE0F7}">
      <dsp:nvSpPr>
        <dsp:cNvPr id="0" name=""/>
        <dsp:cNvSpPr/>
      </dsp:nvSpPr>
      <dsp:spPr>
        <a:xfrm>
          <a:off x="1803" y="1770375"/>
          <a:ext cx="1701574" cy="656807"/>
        </a:xfrm>
        <a:prstGeom prst="chevron">
          <a:avLst>
            <a:gd name="adj" fmla="val 4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1FDB090-1097-466F-B24E-88508236EC75}">
      <dsp:nvSpPr>
        <dsp:cNvPr id="0" name=""/>
        <dsp:cNvSpPr/>
      </dsp:nvSpPr>
      <dsp:spPr>
        <a:xfrm>
          <a:off x="333514" y="32866"/>
          <a:ext cx="1680968" cy="446022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ru-RU" sz="2000" kern="1200" dirty="0"/>
            <a:t>ок.3000 лет до н.э. (</a:t>
          </a:r>
          <a:r>
            <a:rPr lang="ru-RU" sz="2000" kern="1200" dirty="0" err="1"/>
            <a:t>изобре</a:t>
          </a:r>
          <a:r>
            <a:rPr lang="en-US" sz="2000" kern="1200" dirty="0"/>
            <a:t>-</a:t>
          </a:r>
          <a:r>
            <a:rPr lang="ru-RU" sz="2000" kern="1200" dirty="0" err="1"/>
            <a:t>тение</a:t>
          </a:r>
          <a:r>
            <a:rPr lang="ru-RU" sz="2000" kern="1200" dirty="0"/>
            <a:t> письмен</a:t>
          </a:r>
          <a:r>
            <a:rPr lang="en-US" sz="2000" kern="1200" dirty="0"/>
            <a:t>-</a:t>
          </a:r>
          <a:r>
            <a:rPr lang="ru-RU" sz="2000" kern="1200" dirty="0" err="1"/>
            <a:t>ности</a:t>
          </a:r>
          <a:r>
            <a:rPr lang="ru-RU" sz="2000" kern="1200" dirty="0"/>
            <a:t>, </a:t>
          </a:r>
          <a:r>
            <a:rPr lang="en-US" sz="2000" kern="1200" dirty="0"/>
            <a:t>e.g.</a:t>
          </a:r>
          <a:r>
            <a:rPr lang="ru-RU" sz="2000" kern="1200" dirty="0"/>
            <a:t> шумерская клинопись</a:t>
          </a:r>
          <a:endParaRPr lang="en-US" sz="2000" kern="1200" dirty="0"/>
        </a:p>
        <a:p>
          <a:pPr marL="0" lvl="0" indent="0" algn="ctr" defTabSz="889000">
            <a:lnSpc>
              <a:spcPct val="90000"/>
            </a:lnSpc>
            <a:spcBef>
              <a:spcPct val="0"/>
            </a:spcBef>
            <a:spcAft>
              <a:spcPct val="35000"/>
            </a:spcAft>
            <a:buNone/>
          </a:pPr>
          <a:r>
            <a:rPr lang="ru-RU" sz="1800" kern="1200" dirty="0"/>
            <a:t>Инфо можно накапливать</a:t>
          </a:r>
          <a:endParaRPr lang="en-US" sz="1800" kern="1200" dirty="0"/>
        </a:p>
      </dsp:txBody>
      <dsp:txXfrm>
        <a:off x="382748" y="82100"/>
        <a:ext cx="1582500" cy="4361761"/>
      </dsp:txXfrm>
    </dsp:sp>
    <dsp:sp modelId="{830251BF-626D-4F6A-9B7B-78B547C7B0D2}">
      <dsp:nvSpPr>
        <dsp:cNvPr id="0" name=""/>
        <dsp:cNvSpPr/>
      </dsp:nvSpPr>
      <dsp:spPr>
        <a:xfrm>
          <a:off x="2067421" y="1770375"/>
          <a:ext cx="1701574" cy="656807"/>
        </a:xfrm>
        <a:prstGeom prst="chevron">
          <a:avLst>
            <a:gd name="adj" fmla="val 4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BEBCE20-B88F-4499-84D6-793AA31FC929}">
      <dsp:nvSpPr>
        <dsp:cNvPr id="0" name=""/>
        <dsp:cNvSpPr/>
      </dsp:nvSpPr>
      <dsp:spPr>
        <a:xfrm>
          <a:off x="2397631" y="32866"/>
          <a:ext cx="1683971" cy="446022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ru-RU" sz="2000" kern="1200" dirty="0"/>
            <a:t>1453 (изобретение книгопеча-тания)</a:t>
          </a:r>
        </a:p>
        <a:p>
          <a:pPr marL="0" lvl="0" indent="0" algn="ctr" defTabSz="889000">
            <a:lnSpc>
              <a:spcPct val="90000"/>
            </a:lnSpc>
            <a:spcBef>
              <a:spcPct val="0"/>
            </a:spcBef>
            <a:spcAft>
              <a:spcPct val="35000"/>
            </a:spcAft>
            <a:buNone/>
          </a:pPr>
          <a:r>
            <a:rPr lang="ru-RU" sz="1800" kern="1200" dirty="0"/>
            <a:t>Информация становится массово-доступной</a:t>
          </a:r>
          <a:endParaRPr lang="en-US" sz="1800" kern="1200" dirty="0"/>
        </a:p>
      </dsp:txBody>
      <dsp:txXfrm>
        <a:off x="2446953" y="82188"/>
        <a:ext cx="1585327" cy="4361585"/>
      </dsp:txXfrm>
    </dsp:sp>
    <dsp:sp modelId="{65D58274-57F4-4176-8093-C3936378A2FF}">
      <dsp:nvSpPr>
        <dsp:cNvPr id="0" name=""/>
        <dsp:cNvSpPr/>
      </dsp:nvSpPr>
      <dsp:spPr>
        <a:xfrm>
          <a:off x="4134540" y="1770375"/>
          <a:ext cx="1701574" cy="656807"/>
        </a:xfrm>
        <a:prstGeom prst="chevron">
          <a:avLst>
            <a:gd name="adj" fmla="val 4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42A87AF-2BB2-4696-A213-7F9A4A1ADBA8}">
      <dsp:nvSpPr>
        <dsp:cNvPr id="0" name=""/>
        <dsp:cNvSpPr/>
      </dsp:nvSpPr>
      <dsp:spPr>
        <a:xfrm>
          <a:off x="4476920" y="32866"/>
          <a:ext cx="1659630" cy="446022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ru-RU" sz="2000" kern="1200" dirty="0"/>
            <a:t>Середина </a:t>
          </a:r>
          <a:r>
            <a:rPr lang="en-US" sz="2000" kern="1200" dirty="0"/>
            <a:t>XIX </a:t>
          </a:r>
          <a:r>
            <a:rPr lang="ru-RU" sz="2000" kern="1200" dirty="0"/>
            <a:t>в.</a:t>
          </a:r>
        </a:p>
        <a:p>
          <a:pPr marL="0" lvl="0" indent="0" algn="ctr" defTabSz="889000">
            <a:lnSpc>
              <a:spcPct val="90000"/>
            </a:lnSpc>
            <a:spcBef>
              <a:spcPct val="0"/>
            </a:spcBef>
            <a:spcAft>
              <a:spcPct val="35000"/>
            </a:spcAft>
            <a:buNone/>
          </a:pPr>
          <a:r>
            <a:rPr lang="ru-RU" sz="2000" kern="1200" dirty="0"/>
            <a:t>Изобре-тение электри-чества</a:t>
          </a:r>
        </a:p>
        <a:p>
          <a:pPr marL="0" lvl="0" indent="0" algn="ctr" defTabSz="889000">
            <a:lnSpc>
              <a:spcPct val="90000"/>
            </a:lnSpc>
            <a:spcBef>
              <a:spcPct val="0"/>
            </a:spcBef>
            <a:spcAft>
              <a:spcPct val="35000"/>
            </a:spcAft>
            <a:buNone/>
          </a:pPr>
          <a:r>
            <a:rPr lang="ru-RU" sz="1800" kern="1200" dirty="0"/>
            <a:t>Информац.  можно передавать</a:t>
          </a:r>
          <a:endParaRPr lang="en-US" sz="1800" kern="1200" dirty="0"/>
        </a:p>
        <a:p>
          <a:pPr marL="0" lvl="0" indent="0" algn="ctr" defTabSz="889000">
            <a:lnSpc>
              <a:spcPct val="90000"/>
            </a:lnSpc>
            <a:spcBef>
              <a:spcPct val="0"/>
            </a:spcBef>
            <a:spcAft>
              <a:spcPct val="35000"/>
            </a:spcAft>
            <a:buNone/>
          </a:pPr>
          <a:endParaRPr lang="en-US" sz="2000" kern="1200" dirty="0"/>
        </a:p>
      </dsp:txBody>
      <dsp:txXfrm>
        <a:off x="4525529" y="81475"/>
        <a:ext cx="1562412" cy="4363011"/>
      </dsp:txXfrm>
    </dsp:sp>
    <dsp:sp modelId="{808E304F-93EB-42B9-B20E-5F80936FDD9E}">
      <dsp:nvSpPr>
        <dsp:cNvPr id="0" name=""/>
        <dsp:cNvSpPr/>
      </dsp:nvSpPr>
      <dsp:spPr>
        <a:xfrm>
          <a:off x="6189489" y="1770375"/>
          <a:ext cx="1701574" cy="656807"/>
        </a:xfrm>
        <a:prstGeom prst="chevron">
          <a:avLst>
            <a:gd name="adj" fmla="val 4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52EE51-05D9-406D-875A-E50977D04898}">
      <dsp:nvSpPr>
        <dsp:cNvPr id="0" name=""/>
        <dsp:cNvSpPr/>
      </dsp:nvSpPr>
      <dsp:spPr>
        <a:xfrm>
          <a:off x="6495574" y="32866"/>
          <a:ext cx="1732222" cy="446022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ru-RU" sz="2000" kern="1200" dirty="0"/>
            <a:t>70-е гг. </a:t>
          </a:r>
          <a:r>
            <a:rPr lang="en-US" sz="2000" kern="1200" dirty="0"/>
            <a:t>XX </a:t>
          </a:r>
          <a:r>
            <a:rPr lang="ru-RU" sz="2000" kern="1200" dirty="0"/>
            <a:t>в – до наст.вр.</a:t>
          </a:r>
        </a:p>
        <a:p>
          <a:pPr marL="0" lvl="0" indent="0" algn="ctr" defTabSz="889000">
            <a:lnSpc>
              <a:spcPct val="90000"/>
            </a:lnSpc>
            <a:spcBef>
              <a:spcPct val="0"/>
            </a:spcBef>
            <a:spcAft>
              <a:spcPct val="35000"/>
            </a:spcAft>
            <a:buNone/>
          </a:pPr>
          <a:r>
            <a:rPr lang="ru-RU" sz="2000" kern="1200" dirty="0"/>
            <a:t>Изобре-тение ЭВМ и персо-нального компью-тера</a:t>
          </a:r>
        </a:p>
        <a:p>
          <a:pPr marL="0" lvl="0" indent="0" algn="ctr" defTabSz="889000">
            <a:lnSpc>
              <a:spcPct val="90000"/>
            </a:lnSpc>
            <a:spcBef>
              <a:spcPct val="0"/>
            </a:spcBef>
            <a:spcAft>
              <a:spcPct val="35000"/>
            </a:spcAft>
            <a:buNone/>
          </a:pPr>
          <a:r>
            <a:rPr lang="ru-RU" sz="1800" kern="1200" dirty="0"/>
            <a:t>Инфо. можно автоматически </a:t>
          </a:r>
          <a:r>
            <a:rPr lang="ru-RU" sz="1800" kern="1200" dirty="0" err="1"/>
            <a:t>обра-ать</a:t>
          </a:r>
          <a:r>
            <a:rPr lang="ru-RU" sz="1800" kern="1200" dirty="0"/>
            <a:t> и доставлять с высокой скоростью</a:t>
          </a:r>
          <a:endParaRPr lang="en-US" sz="1800" kern="1200" dirty="0"/>
        </a:p>
      </dsp:txBody>
      <dsp:txXfrm>
        <a:off x="6546309" y="83601"/>
        <a:ext cx="1630752" cy="435875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CA64A2-4B60-4EB7-A07A-EFEFA2843D92}">
      <dsp:nvSpPr>
        <dsp:cNvPr id="0" name=""/>
        <dsp:cNvSpPr/>
      </dsp:nvSpPr>
      <dsp:spPr>
        <a:xfrm>
          <a:off x="792740" y="911531"/>
          <a:ext cx="1037942" cy="400645"/>
        </a:xfrm>
        <a:prstGeom prst="chevron">
          <a:avLst>
            <a:gd name="adj" fmla="val 4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3B17331-089C-4ECA-8AC4-6220E5F8BE1F}">
      <dsp:nvSpPr>
        <dsp:cNvPr id="0" name=""/>
        <dsp:cNvSpPr/>
      </dsp:nvSpPr>
      <dsp:spPr>
        <a:xfrm>
          <a:off x="10344" y="0"/>
          <a:ext cx="1344588" cy="130550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ru-RU" sz="1800" kern="1200" dirty="0"/>
            <a:t>до второй половины </a:t>
          </a:r>
          <a:r>
            <a:rPr lang="en-US" sz="1800" kern="1200" dirty="0"/>
            <a:t>XIX </a:t>
          </a:r>
          <a:r>
            <a:rPr lang="ru-RU" sz="1800" kern="1200" dirty="0"/>
            <a:t>в.</a:t>
          </a:r>
        </a:p>
        <a:p>
          <a:pPr marL="0" lvl="0" indent="0" algn="ctr" defTabSz="800100">
            <a:lnSpc>
              <a:spcPct val="90000"/>
            </a:lnSpc>
            <a:spcBef>
              <a:spcPct val="0"/>
            </a:spcBef>
            <a:spcAft>
              <a:spcPct val="35000"/>
            </a:spcAft>
            <a:buNone/>
          </a:pPr>
          <a:r>
            <a:rPr lang="ru-RU" sz="1800" kern="1200" dirty="0"/>
            <a:t>«ручная»</a:t>
          </a:r>
          <a:endParaRPr lang="en-US" sz="1800" kern="1200" dirty="0"/>
        </a:p>
      </dsp:txBody>
      <dsp:txXfrm>
        <a:off x="48581" y="38237"/>
        <a:ext cx="1268114" cy="1229034"/>
      </dsp:txXfrm>
    </dsp:sp>
    <dsp:sp modelId="{2FCE22E7-4BD2-4217-99B4-19CA1362F768}">
      <dsp:nvSpPr>
        <dsp:cNvPr id="0" name=""/>
        <dsp:cNvSpPr/>
      </dsp:nvSpPr>
      <dsp:spPr>
        <a:xfrm>
          <a:off x="2284126" y="911531"/>
          <a:ext cx="1037942" cy="400645"/>
        </a:xfrm>
        <a:prstGeom prst="chevron">
          <a:avLst>
            <a:gd name="adj" fmla="val 4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044F111-1206-4213-B178-5B1E40362591}">
      <dsp:nvSpPr>
        <dsp:cNvPr id="0" name=""/>
        <dsp:cNvSpPr/>
      </dsp:nvSpPr>
      <dsp:spPr>
        <a:xfrm>
          <a:off x="1522509" y="28600"/>
          <a:ext cx="1198838" cy="133108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ru-RU" sz="1800" kern="1200" dirty="0"/>
            <a:t>с конца </a:t>
          </a:r>
          <a:r>
            <a:rPr lang="en-US" sz="1800" kern="1200" dirty="0"/>
            <a:t>XIX</a:t>
          </a:r>
          <a:r>
            <a:rPr lang="ru-RU" sz="1800" kern="1200" dirty="0"/>
            <a:t> </a:t>
          </a:r>
        </a:p>
        <a:p>
          <a:pPr marL="0" lvl="0" indent="0" algn="ctr" defTabSz="800100">
            <a:lnSpc>
              <a:spcPct val="90000"/>
            </a:lnSpc>
            <a:spcBef>
              <a:spcPct val="0"/>
            </a:spcBef>
            <a:spcAft>
              <a:spcPct val="35000"/>
            </a:spcAft>
            <a:buNone/>
          </a:pPr>
          <a:r>
            <a:rPr lang="ru-RU" sz="1800" kern="1200" dirty="0"/>
            <a:t>«механическая»</a:t>
          </a:r>
        </a:p>
      </dsp:txBody>
      <dsp:txXfrm>
        <a:off x="1557622" y="63713"/>
        <a:ext cx="1128612" cy="1260855"/>
      </dsp:txXfrm>
    </dsp:sp>
    <dsp:sp modelId="{06A30EA0-D034-4EA0-BA26-9B9B9B87289B}">
      <dsp:nvSpPr>
        <dsp:cNvPr id="0" name=""/>
        <dsp:cNvSpPr/>
      </dsp:nvSpPr>
      <dsp:spPr>
        <a:xfrm>
          <a:off x="3633469" y="1053568"/>
          <a:ext cx="1037942" cy="400645"/>
        </a:xfrm>
        <a:prstGeom prst="chevron">
          <a:avLst>
            <a:gd name="adj" fmla="val 4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40BC0C2-6FC3-46F9-97F1-FE4A207854A5}">
      <dsp:nvSpPr>
        <dsp:cNvPr id="0" name=""/>
        <dsp:cNvSpPr/>
      </dsp:nvSpPr>
      <dsp:spPr>
        <a:xfrm>
          <a:off x="2783110" y="28602"/>
          <a:ext cx="1223230" cy="136564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ru-RU" sz="1800" kern="1200" dirty="0"/>
            <a:t>40-60 гг. </a:t>
          </a:r>
          <a:r>
            <a:rPr lang="en-US" sz="1800" kern="1200" dirty="0"/>
            <a:t>XX </a:t>
          </a:r>
          <a:r>
            <a:rPr lang="ru-RU" sz="1800" kern="1200" dirty="0"/>
            <a:t>«электрическая»</a:t>
          </a:r>
          <a:endParaRPr lang="en-US" sz="1800" kern="1200" dirty="0"/>
        </a:p>
      </dsp:txBody>
      <dsp:txXfrm>
        <a:off x="2818937" y="64429"/>
        <a:ext cx="1151576" cy="1293990"/>
      </dsp:txXfrm>
    </dsp:sp>
    <dsp:sp modelId="{79C218DD-3333-47A5-AC10-CC884FF7B32B}">
      <dsp:nvSpPr>
        <dsp:cNvPr id="0" name=""/>
        <dsp:cNvSpPr/>
      </dsp:nvSpPr>
      <dsp:spPr>
        <a:xfrm>
          <a:off x="5124855" y="982549"/>
          <a:ext cx="1037942" cy="400645"/>
        </a:xfrm>
        <a:prstGeom prst="chevron">
          <a:avLst>
            <a:gd name="adj" fmla="val 4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3E09727-5500-4A59-AF54-EABCB6CA3302}">
      <dsp:nvSpPr>
        <dsp:cNvPr id="0" name=""/>
        <dsp:cNvSpPr/>
      </dsp:nvSpPr>
      <dsp:spPr>
        <a:xfrm>
          <a:off x="4186805" y="28600"/>
          <a:ext cx="1231714" cy="130541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ru-RU" sz="1800" kern="1200" dirty="0"/>
            <a:t>с начала 70-х гг. </a:t>
          </a:r>
          <a:r>
            <a:rPr lang="en-US" sz="1800" kern="1200" dirty="0"/>
            <a:t>XX </a:t>
          </a:r>
          <a:r>
            <a:rPr lang="ru-RU" sz="1800" kern="1200" dirty="0"/>
            <a:t>«электронная»</a:t>
          </a:r>
          <a:endParaRPr lang="en-US" sz="1800" kern="1200" dirty="0"/>
        </a:p>
      </dsp:txBody>
      <dsp:txXfrm>
        <a:off x="4222881" y="64676"/>
        <a:ext cx="1159562" cy="1233263"/>
      </dsp:txXfrm>
    </dsp:sp>
    <dsp:sp modelId="{96D5ADBA-0922-4147-8CDE-12AECF9E2ABA}">
      <dsp:nvSpPr>
        <dsp:cNvPr id="0" name=""/>
        <dsp:cNvSpPr/>
      </dsp:nvSpPr>
      <dsp:spPr>
        <a:xfrm>
          <a:off x="6332163" y="982549"/>
          <a:ext cx="1037942" cy="400645"/>
        </a:xfrm>
        <a:prstGeom prst="chevron">
          <a:avLst>
            <a:gd name="adj" fmla="val 4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D7ED9B6-DF76-4E5C-A0B7-FBB8CB902135}">
      <dsp:nvSpPr>
        <dsp:cNvPr id="0" name=""/>
        <dsp:cNvSpPr/>
      </dsp:nvSpPr>
      <dsp:spPr>
        <a:xfrm>
          <a:off x="5531137" y="28600"/>
          <a:ext cx="1282042" cy="133499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ru-RU" sz="1800" kern="1200" dirty="0"/>
            <a:t>с серед. </a:t>
          </a:r>
          <a:r>
            <a:rPr lang="ru-RU" sz="1800" i="0" kern="1200" dirty="0"/>
            <a:t>80-х гг. «компьютерная»</a:t>
          </a:r>
          <a:endParaRPr lang="en-US" sz="1800" i="0" kern="1200" dirty="0"/>
        </a:p>
      </dsp:txBody>
      <dsp:txXfrm>
        <a:off x="5568687" y="66150"/>
        <a:ext cx="1206942" cy="1259899"/>
      </dsp:txXfrm>
    </dsp:sp>
    <dsp:sp modelId="{E3EA6CEE-A226-47BC-9E5B-E7529FD56909}">
      <dsp:nvSpPr>
        <dsp:cNvPr id="0" name=""/>
        <dsp:cNvSpPr/>
      </dsp:nvSpPr>
      <dsp:spPr>
        <a:xfrm>
          <a:off x="7191657" y="911531"/>
          <a:ext cx="1037942" cy="400645"/>
        </a:xfrm>
        <a:prstGeom prst="chevron">
          <a:avLst>
            <a:gd name="adj" fmla="val 4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88B20A-EF2E-40E8-9DC2-9D8785220C86}">
      <dsp:nvSpPr>
        <dsp:cNvPr id="0" name=""/>
        <dsp:cNvSpPr/>
      </dsp:nvSpPr>
      <dsp:spPr>
        <a:xfrm>
          <a:off x="6888396" y="28600"/>
          <a:ext cx="1255362" cy="137230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ru-RU" sz="1800" kern="1200" dirty="0"/>
            <a:t>с начала 90-х гг.</a:t>
          </a:r>
          <a:r>
            <a:rPr lang="ru-RU" kern="1200" dirty="0"/>
            <a:t>«се-тевая»</a:t>
          </a:r>
          <a:endParaRPr lang="en-US" sz="1800" kern="1200" dirty="0"/>
        </a:p>
      </dsp:txBody>
      <dsp:txXfrm>
        <a:off x="6925164" y="65368"/>
        <a:ext cx="1181826" cy="129877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9F1086-A285-4CA3-84AE-A838D8A365A2}">
      <dsp:nvSpPr>
        <dsp:cNvPr id="0" name=""/>
        <dsp:cNvSpPr/>
      </dsp:nvSpPr>
      <dsp:spPr>
        <a:xfrm>
          <a:off x="2859552" y="1007733"/>
          <a:ext cx="2510495" cy="251049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r>
            <a:rPr lang="ru-RU" sz="6500" kern="1200" dirty="0"/>
            <a:t>ИТ</a:t>
          </a:r>
          <a:endParaRPr lang="en-US" sz="6500" kern="1200" dirty="0"/>
        </a:p>
      </dsp:txBody>
      <dsp:txXfrm>
        <a:off x="3227205" y="1375386"/>
        <a:ext cx="1775189" cy="1775189"/>
      </dsp:txXfrm>
    </dsp:sp>
    <dsp:sp modelId="{CDD382D1-8E3D-4814-9867-BD6F715DFC5D}">
      <dsp:nvSpPr>
        <dsp:cNvPr id="0" name=""/>
        <dsp:cNvSpPr/>
      </dsp:nvSpPr>
      <dsp:spPr>
        <a:xfrm>
          <a:off x="3487176" y="448"/>
          <a:ext cx="1255247" cy="1255247"/>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ru-RU" sz="1600" kern="1200" dirty="0"/>
            <a:t>Лингвис-тическая информатика</a:t>
          </a:r>
          <a:endParaRPr lang="en-US" sz="1600" kern="1200" dirty="0"/>
        </a:p>
      </dsp:txBody>
      <dsp:txXfrm>
        <a:off x="3671003" y="184275"/>
        <a:ext cx="887593" cy="887593"/>
      </dsp:txXfrm>
    </dsp:sp>
    <dsp:sp modelId="{968AD538-92B8-4176-8F65-6C8A3B399E3E}">
      <dsp:nvSpPr>
        <dsp:cNvPr id="0" name=""/>
        <dsp:cNvSpPr/>
      </dsp:nvSpPr>
      <dsp:spPr>
        <a:xfrm>
          <a:off x="5122085" y="1635357"/>
          <a:ext cx="1255247" cy="1255247"/>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ru-RU" sz="1600" kern="1200" dirty="0"/>
            <a:t>Корпус-ная лингвис-тика</a:t>
          </a:r>
          <a:endParaRPr lang="en-US" sz="1600" kern="1200" dirty="0"/>
        </a:p>
      </dsp:txBody>
      <dsp:txXfrm>
        <a:off x="5305912" y="1819184"/>
        <a:ext cx="887593" cy="887593"/>
      </dsp:txXfrm>
    </dsp:sp>
    <dsp:sp modelId="{8AD0F23E-E1C2-4BE6-A94F-47376961736D}">
      <dsp:nvSpPr>
        <dsp:cNvPr id="0" name=""/>
        <dsp:cNvSpPr/>
      </dsp:nvSpPr>
      <dsp:spPr>
        <a:xfrm>
          <a:off x="3487176" y="3270267"/>
          <a:ext cx="1255247" cy="1255247"/>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ru-RU" sz="1600" kern="1200"/>
            <a:t>Компью-терная лексико-графия</a:t>
          </a:r>
          <a:endParaRPr lang="en-US" sz="1600" kern="1200" dirty="0"/>
        </a:p>
      </dsp:txBody>
      <dsp:txXfrm>
        <a:off x="3671003" y="3454094"/>
        <a:ext cx="887593" cy="887593"/>
      </dsp:txXfrm>
    </dsp:sp>
    <dsp:sp modelId="{46D4B394-9F64-48D7-B46B-BD2B8F6E24A1}">
      <dsp:nvSpPr>
        <dsp:cNvPr id="0" name=""/>
        <dsp:cNvSpPr/>
      </dsp:nvSpPr>
      <dsp:spPr>
        <a:xfrm>
          <a:off x="1852266" y="1635357"/>
          <a:ext cx="1255247" cy="1255247"/>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ru-RU" sz="1600" kern="1200" dirty="0"/>
            <a:t>Компью-терная лингвис-тика</a:t>
          </a:r>
          <a:endParaRPr lang="en-US" sz="1600" kern="1200" dirty="0"/>
        </a:p>
      </dsp:txBody>
      <dsp:txXfrm>
        <a:off x="2036093" y="1819184"/>
        <a:ext cx="887593" cy="88759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9A295F-442C-4E08-BB2C-CD6DA7053132}">
      <dsp:nvSpPr>
        <dsp:cNvPr id="0" name=""/>
        <dsp:cNvSpPr/>
      </dsp:nvSpPr>
      <dsp:spPr>
        <a:xfrm>
          <a:off x="3963910" y="1724683"/>
          <a:ext cx="1659783" cy="789905"/>
        </a:xfrm>
        <a:custGeom>
          <a:avLst/>
          <a:gdLst/>
          <a:ahLst/>
          <a:cxnLst/>
          <a:rect l="0" t="0" r="0" b="0"/>
          <a:pathLst>
            <a:path>
              <a:moveTo>
                <a:pt x="0" y="0"/>
              </a:moveTo>
              <a:lnTo>
                <a:pt x="0" y="538297"/>
              </a:lnTo>
              <a:lnTo>
                <a:pt x="1659783" y="538297"/>
              </a:lnTo>
              <a:lnTo>
                <a:pt x="1659783" y="78990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AD773F5-5BAD-4452-B55C-CE09BA6E1533}">
      <dsp:nvSpPr>
        <dsp:cNvPr id="0" name=""/>
        <dsp:cNvSpPr/>
      </dsp:nvSpPr>
      <dsp:spPr>
        <a:xfrm>
          <a:off x="2304127" y="1724683"/>
          <a:ext cx="1659783" cy="789905"/>
        </a:xfrm>
        <a:custGeom>
          <a:avLst/>
          <a:gdLst/>
          <a:ahLst/>
          <a:cxnLst/>
          <a:rect l="0" t="0" r="0" b="0"/>
          <a:pathLst>
            <a:path>
              <a:moveTo>
                <a:pt x="1659783" y="0"/>
              </a:moveTo>
              <a:lnTo>
                <a:pt x="1659783" y="538297"/>
              </a:lnTo>
              <a:lnTo>
                <a:pt x="0" y="538297"/>
              </a:lnTo>
              <a:lnTo>
                <a:pt x="0" y="78990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79BC7C-F262-4430-BE26-A0BE738BC3CF}">
      <dsp:nvSpPr>
        <dsp:cNvPr id="0" name=""/>
        <dsp:cNvSpPr/>
      </dsp:nvSpPr>
      <dsp:spPr>
        <a:xfrm>
          <a:off x="2605906" y="17"/>
          <a:ext cx="2716009" cy="172466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4D4477-E7B0-4301-9123-D039AECCA674}">
      <dsp:nvSpPr>
        <dsp:cNvPr id="0" name=""/>
        <dsp:cNvSpPr/>
      </dsp:nvSpPr>
      <dsp:spPr>
        <a:xfrm>
          <a:off x="2907684" y="286707"/>
          <a:ext cx="2716009" cy="172466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u-RU" sz="2000" kern="1200" dirty="0"/>
            <a:t>Аппаратное обеспечение</a:t>
          </a:r>
          <a:endParaRPr lang="en-US" sz="2000" kern="1200" dirty="0"/>
        </a:p>
      </dsp:txBody>
      <dsp:txXfrm>
        <a:off x="2958198" y="337221"/>
        <a:ext cx="2614981" cy="1623637"/>
      </dsp:txXfrm>
    </dsp:sp>
    <dsp:sp modelId="{A49DE07A-88F8-449E-88D1-19832CD20341}">
      <dsp:nvSpPr>
        <dsp:cNvPr id="0" name=""/>
        <dsp:cNvSpPr/>
      </dsp:nvSpPr>
      <dsp:spPr>
        <a:xfrm>
          <a:off x="946122" y="2514589"/>
          <a:ext cx="2716009" cy="172466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B0F32E-2E98-4719-9C86-7EF0BDB8BA7B}">
      <dsp:nvSpPr>
        <dsp:cNvPr id="0" name=""/>
        <dsp:cNvSpPr/>
      </dsp:nvSpPr>
      <dsp:spPr>
        <a:xfrm>
          <a:off x="1247901" y="2801279"/>
          <a:ext cx="2716009" cy="172466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u-RU" sz="2000" kern="1200" dirty="0"/>
            <a:t>Компьютер</a:t>
          </a:r>
          <a:endParaRPr lang="en-US" sz="2000" kern="1200" dirty="0"/>
        </a:p>
      </dsp:txBody>
      <dsp:txXfrm>
        <a:off x="1298415" y="2851793"/>
        <a:ext cx="2614981" cy="1623637"/>
      </dsp:txXfrm>
    </dsp:sp>
    <dsp:sp modelId="{BB22EB02-86F4-4F3E-9171-33E42A3FD2F6}">
      <dsp:nvSpPr>
        <dsp:cNvPr id="0" name=""/>
        <dsp:cNvSpPr/>
      </dsp:nvSpPr>
      <dsp:spPr>
        <a:xfrm>
          <a:off x="4265689" y="2514589"/>
          <a:ext cx="2716009" cy="172466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10C26B-9254-461C-A1B6-281D951C6853}">
      <dsp:nvSpPr>
        <dsp:cNvPr id="0" name=""/>
        <dsp:cNvSpPr/>
      </dsp:nvSpPr>
      <dsp:spPr>
        <a:xfrm>
          <a:off x="4567468" y="2801279"/>
          <a:ext cx="2716009" cy="172466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u-RU" sz="2000" kern="1200" dirty="0"/>
            <a:t>Периферийные устройства (устройства хранения, ввода и вывода данных)</a:t>
          </a:r>
          <a:endParaRPr lang="en-US" sz="2000" kern="1200" dirty="0"/>
        </a:p>
      </dsp:txBody>
      <dsp:txXfrm>
        <a:off x="4617982" y="2851793"/>
        <a:ext cx="2614981" cy="162363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3B9AC0-9599-483A-91D4-D96CE6D0BCB4}">
      <dsp:nvSpPr>
        <dsp:cNvPr id="0" name=""/>
        <dsp:cNvSpPr/>
      </dsp:nvSpPr>
      <dsp:spPr>
        <a:xfrm>
          <a:off x="6104881" y="2752671"/>
          <a:ext cx="91440" cy="479739"/>
        </a:xfrm>
        <a:custGeom>
          <a:avLst/>
          <a:gdLst/>
          <a:ahLst/>
          <a:cxnLst/>
          <a:rect l="0" t="0" r="0" b="0"/>
          <a:pathLst>
            <a:path>
              <a:moveTo>
                <a:pt x="60116" y="0"/>
              </a:moveTo>
              <a:lnTo>
                <a:pt x="60116" y="318087"/>
              </a:lnTo>
              <a:lnTo>
                <a:pt x="45720" y="318087"/>
              </a:lnTo>
              <a:lnTo>
                <a:pt x="45720" y="47973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7AC611-6D37-402A-A07C-A50FC042E33A}">
      <dsp:nvSpPr>
        <dsp:cNvPr id="0" name=""/>
        <dsp:cNvSpPr/>
      </dsp:nvSpPr>
      <dsp:spPr>
        <a:xfrm>
          <a:off x="4551043" y="1109360"/>
          <a:ext cx="1613954" cy="535253"/>
        </a:xfrm>
        <a:custGeom>
          <a:avLst/>
          <a:gdLst/>
          <a:ahLst/>
          <a:cxnLst/>
          <a:rect l="0" t="0" r="0" b="0"/>
          <a:pathLst>
            <a:path>
              <a:moveTo>
                <a:pt x="0" y="0"/>
              </a:moveTo>
              <a:lnTo>
                <a:pt x="0" y="373600"/>
              </a:lnTo>
              <a:lnTo>
                <a:pt x="1613954" y="373600"/>
              </a:lnTo>
              <a:lnTo>
                <a:pt x="1613954" y="5352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40A7E1B-CFF0-42A2-B6AD-485B4E9637DE}">
      <dsp:nvSpPr>
        <dsp:cNvPr id="0" name=""/>
        <dsp:cNvSpPr/>
      </dsp:nvSpPr>
      <dsp:spPr>
        <a:xfrm>
          <a:off x="2951484" y="2724914"/>
          <a:ext cx="1066372" cy="507496"/>
        </a:xfrm>
        <a:custGeom>
          <a:avLst/>
          <a:gdLst/>
          <a:ahLst/>
          <a:cxnLst/>
          <a:rect l="0" t="0" r="0" b="0"/>
          <a:pathLst>
            <a:path>
              <a:moveTo>
                <a:pt x="0" y="0"/>
              </a:moveTo>
              <a:lnTo>
                <a:pt x="0" y="345843"/>
              </a:lnTo>
              <a:lnTo>
                <a:pt x="1066372" y="345843"/>
              </a:lnTo>
              <a:lnTo>
                <a:pt x="1066372" y="50749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4291739-8E10-4C9A-A36F-D89CD25B51E1}">
      <dsp:nvSpPr>
        <dsp:cNvPr id="0" name=""/>
        <dsp:cNvSpPr/>
      </dsp:nvSpPr>
      <dsp:spPr>
        <a:xfrm>
          <a:off x="1885112" y="2724914"/>
          <a:ext cx="1066372" cy="507496"/>
        </a:xfrm>
        <a:custGeom>
          <a:avLst/>
          <a:gdLst/>
          <a:ahLst/>
          <a:cxnLst/>
          <a:rect l="0" t="0" r="0" b="0"/>
          <a:pathLst>
            <a:path>
              <a:moveTo>
                <a:pt x="1066372" y="0"/>
              </a:moveTo>
              <a:lnTo>
                <a:pt x="1066372" y="345843"/>
              </a:lnTo>
              <a:lnTo>
                <a:pt x="0" y="345843"/>
              </a:lnTo>
              <a:lnTo>
                <a:pt x="0" y="50749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25C6A1-90B5-4E05-8310-A87CE177667C}">
      <dsp:nvSpPr>
        <dsp:cNvPr id="0" name=""/>
        <dsp:cNvSpPr/>
      </dsp:nvSpPr>
      <dsp:spPr>
        <a:xfrm>
          <a:off x="2951484" y="1109360"/>
          <a:ext cx="1599558" cy="507496"/>
        </a:xfrm>
        <a:custGeom>
          <a:avLst/>
          <a:gdLst/>
          <a:ahLst/>
          <a:cxnLst/>
          <a:rect l="0" t="0" r="0" b="0"/>
          <a:pathLst>
            <a:path>
              <a:moveTo>
                <a:pt x="1599558" y="0"/>
              </a:moveTo>
              <a:lnTo>
                <a:pt x="1599558" y="345843"/>
              </a:lnTo>
              <a:lnTo>
                <a:pt x="0" y="345843"/>
              </a:lnTo>
              <a:lnTo>
                <a:pt x="0" y="50749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E593085-6254-446D-AA43-B8F323A2A84F}">
      <dsp:nvSpPr>
        <dsp:cNvPr id="0" name=""/>
        <dsp:cNvSpPr/>
      </dsp:nvSpPr>
      <dsp:spPr>
        <a:xfrm>
          <a:off x="3678556" y="1303"/>
          <a:ext cx="1744972" cy="11080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B8FF4B-CAF8-4AB4-A068-220E648CDB21}">
      <dsp:nvSpPr>
        <dsp:cNvPr id="0" name=""/>
        <dsp:cNvSpPr/>
      </dsp:nvSpPr>
      <dsp:spPr>
        <a:xfrm>
          <a:off x="3872442" y="185494"/>
          <a:ext cx="1744972" cy="11080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ru-RU" sz="2000" kern="1200" dirty="0"/>
            <a:t>Программное обеспечение</a:t>
          </a:r>
          <a:endParaRPr lang="en-US" sz="2000" kern="1200" dirty="0"/>
        </a:p>
      </dsp:txBody>
      <dsp:txXfrm>
        <a:off x="3904896" y="217948"/>
        <a:ext cx="1680064" cy="1043149"/>
      </dsp:txXfrm>
    </dsp:sp>
    <dsp:sp modelId="{9F172C8E-B862-4FBD-95BC-87317A2F4B0F}">
      <dsp:nvSpPr>
        <dsp:cNvPr id="0" name=""/>
        <dsp:cNvSpPr/>
      </dsp:nvSpPr>
      <dsp:spPr>
        <a:xfrm>
          <a:off x="2078998" y="1616856"/>
          <a:ext cx="1744972" cy="11080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E4BB68C-7D3F-43FF-A21E-59BB6670FAC6}">
      <dsp:nvSpPr>
        <dsp:cNvPr id="0" name=""/>
        <dsp:cNvSpPr/>
      </dsp:nvSpPr>
      <dsp:spPr>
        <a:xfrm>
          <a:off x="2272884" y="1801048"/>
          <a:ext cx="1744972" cy="11080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ru-RU" sz="1800" kern="1200" dirty="0"/>
            <a:t>Прикладное ПО</a:t>
          </a:r>
          <a:endParaRPr lang="en-US" sz="1800" kern="1200" dirty="0"/>
        </a:p>
        <a:p>
          <a:pPr lvl="0" algn="ctr" defTabSz="889000">
            <a:lnSpc>
              <a:spcPct val="90000"/>
            </a:lnSpc>
            <a:spcBef>
              <a:spcPct val="0"/>
            </a:spcBef>
            <a:spcAft>
              <a:spcPct val="35000"/>
            </a:spcAft>
            <a:buNone/>
          </a:pPr>
          <a:endParaRPr lang="en-US" sz="1000" kern="1200" dirty="0"/>
        </a:p>
      </dsp:txBody>
      <dsp:txXfrm>
        <a:off x="2305338" y="1833502"/>
        <a:ext cx="1680064" cy="1043149"/>
      </dsp:txXfrm>
    </dsp:sp>
    <dsp:sp modelId="{B6B309CB-68E0-48EA-84BA-2FCA0A2E998B}">
      <dsp:nvSpPr>
        <dsp:cNvPr id="0" name=""/>
        <dsp:cNvSpPr/>
      </dsp:nvSpPr>
      <dsp:spPr>
        <a:xfrm>
          <a:off x="1012626" y="3232410"/>
          <a:ext cx="1744972" cy="11080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B4C8A0C-5384-4BF2-8739-55BD2AF4E54B}">
      <dsp:nvSpPr>
        <dsp:cNvPr id="0" name=""/>
        <dsp:cNvSpPr/>
      </dsp:nvSpPr>
      <dsp:spPr>
        <a:xfrm>
          <a:off x="1206512" y="3416602"/>
          <a:ext cx="1744972" cy="11080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kern="1200" dirty="0"/>
            <a:t>Текстовые</a:t>
          </a:r>
        </a:p>
        <a:p>
          <a:pPr marL="0" lvl="0" indent="0" algn="ctr" defTabSz="622300">
            <a:lnSpc>
              <a:spcPct val="90000"/>
            </a:lnSpc>
            <a:spcBef>
              <a:spcPct val="0"/>
            </a:spcBef>
            <a:spcAft>
              <a:spcPct val="35000"/>
            </a:spcAft>
            <a:buNone/>
          </a:pPr>
          <a:r>
            <a:rPr lang="ru-RU" sz="1400" kern="1200" dirty="0"/>
            <a:t>табличные</a:t>
          </a:r>
        </a:p>
        <a:p>
          <a:pPr marL="0" lvl="0" indent="0" algn="ctr" defTabSz="622300">
            <a:lnSpc>
              <a:spcPct val="90000"/>
            </a:lnSpc>
            <a:spcBef>
              <a:spcPct val="0"/>
            </a:spcBef>
            <a:spcAft>
              <a:spcPct val="35000"/>
            </a:spcAft>
            <a:buNone/>
          </a:pPr>
          <a:r>
            <a:rPr lang="ru-RU" sz="1400" kern="1200" dirty="0"/>
            <a:t>Графические</a:t>
          </a:r>
        </a:p>
        <a:p>
          <a:pPr marL="0" lvl="0" indent="0" algn="ctr" defTabSz="622300">
            <a:lnSpc>
              <a:spcPct val="90000"/>
            </a:lnSpc>
            <a:spcBef>
              <a:spcPct val="0"/>
            </a:spcBef>
            <a:spcAft>
              <a:spcPct val="35000"/>
            </a:spcAft>
            <a:buNone/>
          </a:pPr>
          <a:r>
            <a:rPr lang="ru-RU" sz="1400" kern="1200" dirty="0"/>
            <a:t>мультимедийные</a:t>
          </a:r>
          <a:endParaRPr lang="en-US" sz="1400" kern="1200" dirty="0"/>
        </a:p>
      </dsp:txBody>
      <dsp:txXfrm>
        <a:off x="1238966" y="3449056"/>
        <a:ext cx="1680064" cy="1043149"/>
      </dsp:txXfrm>
    </dsp:sp>
    <dsp:sp modelId="{62661BFF-9685-4DD0-8B50-ABD6B797CB8C}">
      <dsp:nvSpPr>
        <dsp:cNvPr id="0" name=""/>
        <dsp:cNvSpPr/>
      </dsp:nvSpPr>
      <dsp:spPr>
        <a:xfrm>
          <a:off x="3145370" y="3232410"/>
          <a:ext cx="1744972" cy="11080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B77599-34FF-4A09-AE7A-F6B39A642029}">
      <dsp:nvSpPr>
        <dsp:cNvPr id="0" name=""/>
        <dsp:cNvSpPr/>
      </dsp:nvSpPr>
      <dsp:spPr>
        <a:xfrm>
          <a:off x="3339256" y="3416602"/>
          <a:ext cx="1744972" cy="11080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kern="1200" dirty="0"/>
            <a:t>Броузеры</a:t>
          </a:r>
          <a:endParaRPr lang="en-US" sz="1400" kern="1200" dirty="0"/>
        </a:p>
      </dsp:txBody>
      <dsp:txXfrm>
        <a:off x="3371710" y="3449056"/>
        <a:ext cx="1680064" cy="1043149"/>
      </dsp:txXfrm>
    </dsp:sp>
    <dsp:sp modelId="{B2E78B9B-AEB5-45CE-84D2-D526BA9AB362}">
      <dsp:nvSpPr>
        <dsp:cNvPr id="0" name=""/>
        <dsp:cNvSpPr/>
      </dsp:nvSpPr>
      <dsp:spPr>
        <a:xfrm>
          <a:off x="5292511" y="1644613"/>
          <a:ext cx="1744972" cy="11080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E2F7E7-1E2C-4B7C-855F-F994640C74AE}">
      <dsp:nvSpPr>
        <dsp:cNvPr id="0" name=""/>
        <dsp:cNvSpPr/>
      </dsp:nvSpPr>
      <dsp:spPr>
        <a:xfrm>
          <a:off x="5486396" y="1828805"/>
          <a:ext cx="1744972" cy="11080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ru-RU" sz="1800" b="0" kern="1200" dirty="0"/>
            <a:t>Общее ПО</a:t>
          </a:r>
          <a:endParaRPr lang="en-US" sz="1000" b="0" kern="1200" dirty="0"/>
        </a:p>
      </dsp:txBody>
      <dsp:txXfrm>
        <a:off x="5518850" y="1861259"/>
        <a:ext cx="1680064" cy="1043149"/>
      </dsp:txXfrm>
    </dsp:sp>
    <dsp:sp modelId="{F4E98522-50AC-4F4B-9A7D-DD8CC951E1F7}">
      <dsp:nvSpPr>
        <dsp:cNvPr id="0" name=""/>
        <dsp:cNvSpPr/>
      </dsp:nvSpPr>
      <dsp:spPr>
        <a:xfrm>
          <a:off x="5278115" y="3232410"/>
          <a:ext cx="1744972" cy="11080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235D1B6-6548-4AF4-88F2-64D89EB0B3BF}">
      <dsp:nvSpPr>
        <dsp:cNvPr id="0" name=""/>
        <dsp:cNvSpPr/>
      </dsp:nvSpPr>
      <dsp:spPr>
        <a:xfrm>
          <a:off x="5472000" y="3416602"/>
          <a:ext cx="1744972" cy="11080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kern="1200" dirty="0"/>
            <a:t>ОС</a:t>
          </a:r>
        </a:p>
        <a:p>
          <a:pPr marL="0" lvl="0" indent="0" algn="ctr" defTabSz="622300">
            <a:lnSpc>
              <a:spcPct val="90000"/>
            </a:lnSpc>
            <a:spcBef>
              <a:spcPct val="0"/>
            </a:spcBef>
            <a:spcAft>
              <a:spcPct val="35000"/>
            </a:spcAft>
            <a:buNone/>
          </a:pPr>
          <a:r>
            <a:rPr lang="ru-RU" sz="1400" kern="1200" dirty="0"/>
            <a:t>Система программирования</a:t>
          </a:r>
        </a:p>
        <a:p>
          <a:pPr marL="0" lvl="0" indent="0" algn="ctr" defTabSz="622300">
            <a:lnSpc>
              <a:spcPct val="90000"/>
            </a:lnSpc>
            <a:spcBef>
              <a:spcPct val="0"/>
            </a:spcBef>
            <a:spcAft>
              <a:spcPct val="35000"/>
            </a:spcAft>
            <a:buNone/>
          </a:pPr>
          <a:r>
            <a:rPr lang="ru-RU" sz="1400" kern="1200" dirty="0"/>
            <a:t>Программы техобслуживания</a:t>
          </a:r>
          <a:endParaRPr lang="en-US" sz="1400" kern="1200" dirty="0"/>
        </a:p>
      </dsp:txBody>
      <dsp:txXfrm>
        <a:off x="5504454" y="3449056"/>
        <a:ext cx="1680064" cy="1043149"/>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DD135D-4C1D-40FD-BBDA-7135C93D33AF}" type="datetimeFigureOut">
              <a:rPr lang="ru-RU" smtClean="0"/>
              <a:t>31.03.2024</a:t>
            </a:fld>
            <a:endParaRPr lang="ru-R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11F08C-673B-4AB5-82EB-B53ADC6C6DD1}" type="slidenum">
              <a:rPr lang="ru-RU" smtClean="0"/>
              <a:t>‹#›</a:t>
            </a:fld>
            <a:endParaRPr lang="ru-RU"/>
          </a:p>
        </p:txBody>
      </p:sp>
    </p:spTree>
    <p:extLst>
      <p:ext uri="{BB962C8B-B14F-4D97-AF65-F5344CB8AC3E}">
        <p14:creationId xmlns:p14="http://schemas.microsoft.com/office/powerpoint/2010/main" val="3607276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8" Type="http://schemas.openxmlformats.org/officeDocument/2006/relationships/hyperlink" Target="https://dic.academic.ru/dic.nsf/enc_culture/73/%D0%BF%D0%B5%D1%80" TargetMode="External"/><Relationship Id="rId3" Type="http://schemas.openxmlformats.org/officeDocument/2006/relationships/hyperlink" Target="http://megabook.ru/article/%d0%93%d0%b5%d0%bd%d0%b5%d1%82%d0%b8%d1%87%d0%b5%d1%81%d0%ba%d0%b0%d1%8f%20%d0%b8%d0%bd%d1%84%d0%be%d1%80%d0%bc%d0%b0%d1%86%d0%b8%d1%8f" TargetMode="External"/><Relationship Id="rId7" Type="http://schemas.openxmlformats.org/officeDocument/2006/relationships/hyperlink" Target="https://dic.academic.ru/dic.nsf/enc_culture/155/%D0%B2"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s://dic.academic.ru/dic.nsf/enc_culture/61/%D0%BD%D0%B0%D1%87" TargetMode="External"/><Relationship Id="rId5" Type="http://schemas.openxmlformats.org/officeDocument/2006/relationships/hyperlink" Target="https://dic.academic.ru/dic.nsf/enc_culture/41/%D0%BA%D0%B0%D1%87" TargetMode="External"/><Relationship Id="rId10" Type="http://schemas.openxmlformats.org/officeDocument/2006/relationships/hyperlink" Target="https://dic.academic.ru/dic.nsf/enc_culture/104/%D1%82%D0%B5%D0%BE%D1%80" TargetMode="External"/><Relationship Id="rId4" Type="http://schemas.openxmlformats.org/officeDocument/2006/relationships/hyperlink" Target="https://dic.academic.ru/dic.nsf/enc_culture/37/%D0%B8%D0%BD%D1%84%D0%BE%D1%80%D0%BC" TargetMode="External"/><Relationship Id="rId9" Type="http://schemas.openxmlformats.org/officeDocument/2006/relationships/hyperlink" Target="https://dic.academic.ru/dic.nsf/enc_culture/89/%D1%81%D0%B5%D1%80"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2DD05D-F960-4927-9B8C-1B0DAA75E7BF}" type="slidenum">
              <a:rPr lang="en-US" smtClean="0"/>
              <a:t>1</a:t>
            </a:fld>
            <a:endParaRPr lang="en-US"/>
          </a:p>
        </p:txBody>
      </p:sp>
    </p:spTree>
    <p:extLst>
      <p:ext uri="{BB962C8B-B14F-4D97-AF65-F5344CB8AC3E}">
        <p14:creationId xmlns:p14="http://schemas.microsoft.com/office/powerpoint/2010/main" val="1816565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2DD05D-F960-4927-9B8C-1B0DAA75E7BF}" type="slidenum">
              <a:rPr lang="en-US" smtClean="0"/>
              <a:t>10</a:t>
            </a:fld>
            <a:endParaRPr lang="en-US"/>
          </a:p>
        </p:txBody>
      </p:sp>
    </p:spTree>
    <p:extLst>
      <p:ext uri="{BB962C8B-B14F-4D97-AF65-F5344CB8AC3E}">
        <p14:creationId xmlns:p14="http://schemas.microsoft.com/office/powerpoint/2010/main" val="12147631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i="0" kern="1200" dirty="0">
                <a:solidFill>
                  <a:schemeClr val="tx1"/>
                </a:solidFill>
                <a:effectLst/>
                <a:latin typeface="+mn-lt"/>
                <a:ea typeface="+mn-ea"/>
                <a:cs typeface="+mn-cs"/>
              </a:rPr>
              <a:t>К таким теориям относятся: теория единого индустриального общества (Р. Арон), стадий роста (У. Ростоу), нового индустриального общества (Дж. Гэлбрейт), постиндустриального общества (Д. Белл), сверхиндустриального общества (О. Тоффлер), технотронного общества (З. Бжезинский). В этих теориях больше общего, чем различий. Различаются они лишь незначительными оттенками, обусловленными главным образом тем, что создавались на разных стадиях научно технического прогресса. Каждая из этих теорий отражает особенность той или иной стадии.</a:t>
            </a:r>
            <a:endParaRPr lang="en-US" sz="1200" i="0" kern="1200" dirty="0">
              <a:solidFill>
                <a:schemeClr val="tx1"/>
              </a:solidFill>
              <a:effectLst/>
              <a:latin typeface="+mn-lt"/>
              <a:ea typeface="+mn-ea"/>
              <a:cs typeface="+mn-cs"/>
            </a:endParaRPr>
          </a:p>
          <a:p>
            <a:r>
              <a:rPr lang="ru-RU" sz="1200" i="0" kern="1200" dirty="0">
                <a:solidFill>
                  <a:schemeClr val="tx1"/>
                </a:solidFill>
                <a:effectLst/>
                <a:latin typeface="+mn-lt"/>
                <a:ea typeface="+mn-ea"/>
                <a:cs typeface="+mn-cs"/>
              </a:rPr>
              <a:t>По сути, все названные выше теории толкуют научно технический прогресс как самодовлеющий фактор, действующий во многом независимо от других социальных обстоятельств и определяющий развитие общества.</a:t>
            </a:r>
            <a:endParaRPr lang="en-US" i="0" dirty="0"/>
          </a:p>
        </p:txBody>
      </p:sp>
      <p:sp>
        <p:nvSpPr>
          <p:cNvPr id="4" name="Slide Number Placeholder 3"/>
          <p:cNvSpPr>
            <a:spLocks noGrp="1"/>
          </p:cNvSpPr>
          <p:nvPr>
            <p:ph type="sldNum" sz="quarter" idx="10"/>
          </p:nvPr>
        </p:nvSpPr>
        <p:spPr/>
        <p:txBody>
          <a:bodyPr/>
          <a:lstStyle/>
          <a:p>
            <a:fld id="{792DD05D-F960-4927-9B8C-1B0DAA75E7BF}" type="slidenum">
              <a:rPr lang="en-US" smtClean="0"/>
              <a:t>11</a:t>
            </a:fld>
            <a:endParaRPr lang="en-US"/>
          </a:p>
        </p:txBody>
      </p:sp>
    </p:spTree>
    <p:extLst>
      <p:ext uri="{BB962C8B-B14F-4D97-AF65-F5344CB8AC3E}">
        <p14:creationId xmlns:p14="http://schemas.microsoft.com/office/powerpoint/2010/main" val="9057571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endParaRPr lang="ru-RU" dirty="0"/>
          </a:p>
          <a:p>
            <a:pPr marL="0" indent="0">
              <a:buFont typeface="Arial" pitchFamily="34" charset="0"/>
              <a:buNone/>
            </a:pPr>
            <a:r>
              <a:rPr lang="ru-RU" dirty="0"/>
              <a:t>Идея информационного общества была описана в трилогии М.Кастельса. И.о является одним из аспектов концепции</a:t>
            </a:r>
            <a:r>
              <a:rPr lang="ru-RU" baseline="0" dirty="0"/>
              <a:t> постиндустриального (сверхиндустриального, технотронного) общества, согласно которой главными продуктами производства новой исторической фазы развития цивилизации выступают информация и знания.</a:t>
            </a:r>
            <a:endParaRPr lang="ru-RU" dirty="0"/>
          </a:p>
          <a:p>
            <a:pPr marL="0" indent="0">
              <a:buFont typeface="Arial" pitchFamily="34" charset="0"/>
              <a:buNone/>
            </a:pPr>
            <a:r>
              <a:rPr lang="ru-RU" dirty="0"/>
              <a:t>И.о характеризуется:</a:t>
            </a:r>
          </a:p>
          <a:p>
            <a:pPr marL="171450" indent="-171450">
              <a:buFont typeface="Arial" pitchFamily="34" charset="0"/>
              <a:buChar char="•"/>
            </a:pPr>
            <a:r>
              <a:rPr lang="ru-RU" b="1" dirty="0"/>
              <a:t>созданием</a:t>
            </a:r>
            <a:r>
              <a:rPr lang="ru-RU" dirty="0"/>
              <a:t> глобального информационного пространства, обеспечивающего а) эффективное </a:t>
            </a:r>
            <a:r>
              <a:rPr lang="ru-RU" b="1" dirty="0"/>
              <a:t>взаимодействие</a:t>
            </a:r>
            <a:r>
              <a:rPr lang="ru-RU" b="0" dirty="0"/>
              <a:t> людей; б) их </a:t>
            </a:r>
            <a:r>
              <a:rPr lang="ru-RU" b="1" dirty="0"/>
              <a:t>доступ </a:t>
            </a:r>
            <a:r>
              <a:rPr lang="ru-RU" b="0" dirty="0"/>
              <a:t>к мировым информ.ресурсам в) </a:t>
            </a:r>
            <a:r>
              <a:rPr lang="ru-RU" b="1" dirty="0"/>
              <a:t>удовлетворение</a:t>
            </a:r>
            <a:r>
              <a:rPr lang="ru-RU" b="0" dirty="0"/>
              <a:t> их </a:t>
            </a:r>
            <a:r>
              <a:rPr lang="ru-RU" b="1" dirty="0"/>
              <a:t>потребностей </a:t>
            </a:r>
            <a:r>
              <a:rPr lang="ru-RU" b="0" dirty="0"/>
              <a:t> в информ.продуктах и услугах;</a:t>
            </a:r>
          </a:p>
          <a:p>
            <a:pPr marL="171450" indent="-171450">
              <a:buFont typeface="Arial" pitchFamily="34" charset="0"/>
              <a:buChar char="•"/>
            </a:pPr>
            <a:r>
              <a:rPr lang="ru-RU" b="1" dirty="0"/>
              <a:t>развитием </a:t>
            </a:r>
            <a:r>
              <a:rPr lang="ru-RU" b="0" dirty="0"/>
              <a:t>электронной</a:t>
            </a:r>
            <a:r>
              <a:rPr lang="ru-RU" b="0" baseline="0" dirty="0"/>
              <a:t> демократии, информ.экономики, электронного государства, электронного правительства, цифровых рынков, электронных социальных и хозяйствующих сетей.</a:t>
            </a:r>
          </a:p>
          <a:p>
            <a:pPr marL="171450" indent="-171450">
              <a:buFont typeface="Arial" pitchFamily="34" charset="0"/>
              <a:buChar char="•"/>
            </a:pPr>
            <a:r>
              <a:rPr lang="ru-RU" b="0" baseline="0" dirty="0"/>
              <a:t>Генассамблея ООН 27 марта 2006 года приняла резолюцию, провозгласившую </a:t>
            </a:r>
            <a:r>
              <a:rPr lang="ru-RU" b="1" baseline="0" dirty="0"/>
              <a:t>17 мая Международным днем информационного общества.</a:t>
            </a:r>
            <a:endParaRPr lang="ru-RU" b="1" dirty="0"/>
          </a:p>
        </p:txBody>
      </p:sp>
      <p:sp>
        <p:nvSpPr>
          <p:cNvPr id="4" name="Slide Number Placeholder 3"/>
          <p:cNvSpPr>
            <a:spLocks noGrp="1"/>
          </p:cNvSpPr>
          <p:nvPr>
            <p:ph type="sldNum" sz="quarter" idx="10"/>
          </p:nvPr>
        </p:nvSpPr>
        <p:spPr/>
        <p:txBody>
          <a:bodyPr/>
          <a:lstStyle/>
          <a:p>
            <a:fld id="{C211F08C-673B-4AB5-82EB-B53ADC6C6DD1}" type="slidenum">
              <a:rPr lang="ru-RU" smtClean="0"/>
              <a:t>12</a:t>
            </a:fld>
            <a:endParaRPr lang="ru-RU"/>
          </a:p>
        </p:txBody>
      </p:sp>
    </p:spTree>
    <p:extLst>
      <p:ext uri="{BB962C8B-B14F-4D97-AF65-F5344CB8AC3E}">
        <p14:creationId xmlns:p14="http://schemas.microsoft.com/office/powerpoint/2010/main" val="38889601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ru-RU" sz="1200" b="0" kern="1200" dirty="0">
              <a:solidFill>
                <a:schemeClr val="tx1"/>
              </a:solidFill>
              <a:effectLst/>
              <a:latin typeface="+mn-lt"/>
              <a:ea typeface="+mn-ea"/>
              <a:cs typeface="+mn-cs"/>
            </a:endParaRPr>
          </a:p>
          <a:p>
            <a:endParaRPr lang="ru-RU" dirty="0"/>
          </a:p>
        </p:txBody>
      </p:sp>
      <p:sp>
        <p:nvSpPr>
          <p:cNvPr id="4" name="Slide Number Placeholder 3"/>
          <p:cNvSpPr>
            <a:spLocks noGrp="1"/>
          </p:cNvSpPr>
          <p:nvPr>
            <p:ph type="sldNum" sz="quarter" idx="10"/>
          </p:nvPr>
        </p:nvSpPr>
        <p:spPr/>
        <p:txBody>
          <a:bodyPr/>
          <a:lstStyle/>
          <a:p>
            <a:fld id="{C211F08C-673B-4AB5-82EB-B53ADC6C6DD1}" type="slidenum">
              <a:rPr lang="ru-RU" smtClean="0"/>
              <a:t>13</a:t>
            </a:fld>
            <a:endParaRPr lang="ru-RU"/>
          </a:p>
        </p:txBody>
      </p:sp>
    </p:spTree>
    <p:extLst>
      <p:ext uri="{BB962C8B-B14F-4D97-AF65-F5344CB8AC3E}">
        <p14:creationId xmlns:p14="http://schemas.microsoft.com/office/powerpoint/2010/main" val="26948303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a:t>Термин «общество знания» впервые ввел в научный обиход П.Друкер. О.з. - к</a:t>
            </a:r>
            <a:r>
              <a:rPr lang="ru-RU" sz="1200" b="0" i="0" kern="1200" dirty="0">
                <a:solidFill>
                  <a:schemeClr val="tx1"/>
                </a:solidFill>
                <a:effectLst/>
                <a:latin typeface="+mn-lt"/>
                <a:ea typeface="+mn-ea"/>
                <a:cs typeface="+mn-cs"/>
              </a:rPr>
              <a:t>онцепция современного этапа общественного развития, характеризующего переход к новой форме постиндустриального общества</a:t>
            </a:r>
            <a:r>
              <a:rPr lang="ru-RU" sz="1200" b="0" i="0" u="sng" kern="1200" dirty="0">
                <a:solidFill>
                  <a:schemeClr val="tx1"/>
                </a:solidFill>
                <a:effectLst/>
                <a:latin typeface="+mn-lt"/>
                <a:ea typeface="+mn-ea"/>
                <a:cs typeface="+mn-cs"/>
              </a:rPr>
              <a:t>, </a:t>
            </a:r>
            <a:r>
              <a:rPr lang="ru-RU" sz="1200" b="0" i="0" kern="1200" dirty="0">
                <a:solidFill>
                  <a:schemeClr val="tx1"/>
                </a:solidFill>
                <a:effectLst/>
                <a:latin typeface="+mn-lt"/>
                <a:ea typeface="+mn-ea"/>
                <a:cs typeface="+mn-cs"/>
              </a:rPr>
              <a:t>где доминирующей ценностью, экономической и ресурсной, становится «знание» как таковое.</a:t>
            </a:r>
            <a:endParaRPr lang="ru-RU" dirty="0"/>
          </a:p>
          <a:p>
            <a:r>
              <a:rPr lang="ru-RU" dirty="0"/>
              <a:t>Доклад ЮНЕСКО предостерегает от переоценки значения информационных обменов в современном обществе. «Информация — инструмент знания, сама по себе она знанием не является»; очень часто даже «улучшенная», т.е. без помех и ошибок, она может получить неправильное осмысление. При отсутствии навыков здравой и критичной оценки, необходимых образовательных основ информация будет оставаться только «набором невразумительных сведений», предостерегают авторы Доклада: «и тогда многие осознают, что не они владеют информацией, а, наоборот, она овладела ими». </a:t>
            </a:r>
          </a:p>
          <a:p>
            <a:r>
              <a:rPr lang="ru-RU" dirty="0"/>
              <a:t>Ориентация на гуманитарные, этические ценности,</a:t>
            </a:r>
            <a:r>
              <a:rPr lang="ru-RU" baseline="0" dirty="0"/>
              <a:t> что </a:t>
            </a:r>
            <a:r>
              <a:rPr lang="ru-RU" dirty="0"/>
              <a:t>приводит к изменениям в трактовке таких ключевых социально-философских категорий, как права человека, место индивида в социуме и свобода.</a:t>
            </a:r>
          </a:p>
          <a:p>
            <a:endParaRPr lang="ru-RU" dirty="0"/>
          </a:p>
        </p:txBody>
      </p:sp>
      <p:sp>
        <p:nvSpPr>
          <p:cNvPr id="4" name="Slide Number Placeholder 3"/>
          <p:cNvSpPr>
            <a:spLocks noGrp="1"/>
          </p:cNvSpPr>
          <p:nvPr>
            <p:ph type="sldNum" sz="quarter" idx="10"/>
          </p:nvPr>
        </p:nvSpPr>
        <p:spPr/>
        <p:txBody>
          <a:bodyPr/>
          <a:lstStyle/>
          <a:p>
            <a:fld id="{C211F08C-673B-4AB5-82EB-B53ADC6C6DD1}" type="slidenum">
              <a:rPr lang="ru-RU" smtClean="0"/>
              <a:t>15</a:t>
            </a:fld>
            <a:endParaRPr lang="ru-RU"/>
          </a:p>
        </p:txBody>
      </p:sp>
    </p:spTree>
    <p:extLst>
      <p:ext uri="{BB962C8B-B14F-4D97-AF65-F5344CB8AC3E}">
        <p14:creationId xmlns:p14="http://schemas.microsoft.com/office/powerpoint/2010/main" val="29367655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2DD05D-F960-4927-9B8C-1B0DAA75E7BF}" type="slidenum">
              <a:rPr lang="en-US" smtClean="0"/>
              <a:t>16</a:t>
            </a:fld>
            <a:endParaRPr lang="en-US"/>
          </a:p>
        </p:txBody>
      </p:sp>
    </p:spTree>
    <p:extLst>
      <p:ext uri="{BB962C8B-B14F-4D97-AF65-F5344CB8AC3E}">
        <p14:creationId xmlns:p14="http://schemas.microsoft.com/office/powerpoint/2010/main" val="31992456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b="1" dirty="0"/>
              <a:t>Компьютерная лингвистика </a:t>
            </a:r>
            <a:r>
              <a:rPr lang="ru-RU" dirty="0"/>
              <a:t>– раздел лингвистики, связанный с использованием компьютерных инструментов (компьютерных программ, технологий организации и обработки данных) для моделирования функционирования языка, а также сферу  применения компьютерных моделей языка в лингвистике.</a:t>
            </a:r>
          </a:p>
          <a:p>
            <a:r>
              <a:rPr lang="ru-RU" b="1" dirty="0"/>
              <a:t>Компьютерная лексикография </a:t>
            </a:r>
            <a:r>
              <a:rPr lang="ru-RU" dirty="0"/>
              <a:t>– раздел лексикографии, связанный с разработкой и применением компьютерных программ в теории и практике составления словарей.</a:t>
            </a:r>
          </a:p>
          <a:p>
            <a:r>
              <a:rPr lang="ru-RU" b="1" dirty="0"/>
              <a:t>Корпусная лингвистика </a:t>
            </a:r>
            <a:r>
              <a:rPr lang="ru-RU" dirty="0"/>
              <a:t>– раздел (компьютерной</a:t>
            </a:r>
            <a:r>
              <a:rPr lang="ru-RU" baseline="0" dirty="0"/>
              <a:t>) лингвистики, решающий задачи создания лингвистических корпусов (кот. используются для уточнения результатов и выводов, сделанных в других областях теоретической и прикладной лингвистики)</a:t>
            </a:r>
          </a:p>
          <a:p>
            <a:r>
              <a:rPr lang="ru-RU" b="1" baseline="0" dirty="0"/>
              <a:t>Лингвистическая информатика</a:t>
            </a:r>
            <a:r>
              <a:rPr lang="ru-RU" baseline="0" dirty="0"/>
              <a:t> – область прикладной филологии, обеспечивающая лингвистическое сопровождение теории информационного обслуживания. Область применения Л.и. – библиотечное дело, архивное дело, канцелярская деятельность, которые занимаются </a:t>
            </a:r>
            <a:r>
              <a:rPr lang="ru-RU" sz="1200" b="0" i="0" kern="1200" dirty="0">
                <a:solidFill>
                  <a:schemeClr val="tx1"/>
                </a:solidFill>
                <a:effectLst/>
                <a:latin typeface="+mn-lt"/>
                <a:ea typeface="+mn-ea"/>
                <a:cs typeface="+mn-cs"/>
              </a:rPr>
              <a:t>классификацией текстов по их содержанию, авторству, движению и хранению.</a:t>
            </a:r>
            <a:endParaRPr lang="en-US" dirty="0"/>
          </a:p>
        </p:txBody>
      </p:sp>
      <p:sp>
        <p:nvSpPr>
          <p:cNvPr id="4" name="Slide Number Placeholder 3"/>
          <p:cNvSpPr>
            <a:spLocks noGrp="1"/>
          </p:cNvSpPr>
          <p:nvPr>
            <p:ph type="sldNum" sz="quarter" idx="10"/>
          </p:nvPr>
        </p:nvSpPr>
        <p:spPr/>
        <p:txBody>
          <a:bodyPr/>
          <a:lstStyle/>
          <a:p>
            <a:fld id="{792DD05D-F960-4927-9B8C-1B0DAA75E7BF}" type="slidenum">
              <a:rPr lang="en-US" smtClean="0"/>
              <a:t>17</a:t>
            </a:fld>
            <a:endParaRPr lang="en-US"/>
          </a:p>
        </p:txBody>
      </p:sp>
    </p:spTree>
    <p:extLst>
      <p:ext uri="{BB962C8B-B14F-4D97-AF65-F5344CB8AC3E}">
        <p14:creationId xmlns:p14="http://schemas.microsoft.com/office/powerpoint/2010/main" val="7350063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2DD05D-F960-4927-9B8C-1B0DAA75E7BF}" type="slidenum">
              <a:rPr lang="en-US" smtClean="0"/>
              <a:t>18</a:t>
            </a:fld>
            <a:endParaRPr lang="en-US"/>
          </a:p>
        </p:txBody>
      </p:sp>
    </p:spTree>
    <p:extLst>
      <p:ext uri="{BB962C8B-B14F-4D97-AF65-F5344CB8AC3E}">
        <p14:creationId xmlns:p14="http://schemas.microsoft.com/office/powerpoint/2010/main" val="41025349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2DD05D-F960-4927-9B8C-1B0DAA75E7BF}" type="slidenum">
              <a:rPr lang="en-US" smtClean="0"/>
              <a:t>19</a:t>
            </a:fld>
            <a:endParaRPr lang="en-US"/>
          </a:p>
        </p:txBody>
      </p:sp>
    </p:spTree>
    <p:extLst>
      <p:ext uri="{BB962C8B-B14F-4D97-AF65-F5344CB8AC3E}">
        <p14:creationId xmlns:p14="http://schemas.microsoft.com/office/powerpoint/2010/main" val="28466749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2DD05D-F960-4927-9B8C-1B0DAA75E7BF}" type="slidenum">
              <a:rPr lang="en-US" smtClean="0"/>
              <a:t>20</a:t>
            </a:fld>
            <a:endParaRPr lang="en-US"/>
          </a:p>
        </p:txBody>
      </p:sp>
    </p:spTree>
    <p:extLst>
      <p:ext uri="{BB962C8B-B14F-4D97-AF65-F5344CB8AC3E}">
        <p14:creationId xmlns:p14="http://schemas.microsoft.com/office/powerpoint/2010/main" val="27934071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2DD05D-F960-4927-9B8C-1B0DAA75E7BF}" type="slidenum">
              <a:rPr lang="en-US" smtClean="0"/>
              <a:t>2</a:t>
            </a:fld>
            <a:endParaRPr lang="en-US"/>
          </a:p>
        </p:txBody>
      </p:sp>
    </p:spTree>
    <p:extLst>
      <p:ext uri="{BB962C8B-B14F-4D97-AF65-F5344CB8AC3E}">
        <p14:creationId xmlns:p14="http://schemas.microsoft.com/office/powerpoint/2010/main" val="10512084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2DD05D-F960-4927-9B8C-1B0DAA75E7BF}" type="slidenum">
              <a:rPr lang="en-US" smtClean="0"/>
              <a:t>21</a:t>
            </a:fld>
            <a:endParaRPr lang="en-US"/>
          </a:p>
        </p:txBody>
      </p:sp>
    </p:spTree>
    <p:extLst>
      <p:ext uri="{BB962C8B-B14F-4D97-AF65-F5344CB8AC3E}">
        <p14:creationId xmlns:p14="http://schemas.microsoft.com/office/powerpoint/2010/main" val="13807351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2DD05D-F960-4927-9B8C-1B0DAA75E7BF}" type="slidenum">
              <a:rPr lang="en-US" smtClean="0"/>
              <a:t>22</a:t>
            </a:fld>
            <a:endParaRPr lang="en-US"/>
          </a:p>
        </p:txBody>
      </p:sp>
    </p:spTree>
    <p:extLst>
      <p:ext uri="{BB962C8B-B14F-4D97-AF65-F5344CB8AC3E}">
        <p14:creationId xmlns:p14="http://schemas.microsoft.com/office/powerpoint/2010/main" val="34941686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u-RU" dirty="0"/>
          </a:p>
        </p:txBody>
      </p:sp>
      <p:sp>
        <p:nvSpPr>
          <p:cNvPr id="4" name="Slide Number Placeholder 3"/>
          <p:cNvSpPr>
            <a:spLocks noGrp="1"/>
          </p:cNvSpPr>
          <p:nvPr>
            <p:ph type="sldNum" sz="quarter" idx="10"/>
          </p:nvPr>
        </p:nvSpPr>
        <p:spPr/>
        <p:txBody>
          <a:bodyPr/>
          <a:lstStyle/>
          <a:p>
            <a:fld id="{C211F08C-673B-4AB5-82EB-B53ADC6C6DD1}" type="slidenum">
              <a:rPr lang="ru-RU" smtClean="0"/>
              <a:t>23</a:t>
            </a:fld>
            <a:endParaRPr lang="ru-RU"/>
          </a:p>
        </p:txBody>
      </p:sp>
    </p:spTree>
    <p:extLst>
      <p:ext uri="{BB962C8B-B14F-4D97-AF65-F5344CB8AC3E}">
        <p14:creationId xmlns:p14="http://schemas.microsoft.com/office/powerpoint/2010/main" val="29455731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0" i="0" kern="1200" dirty="0">
                <a:solidFill>
                  <a:schemeClr val="tx1"/>
                </a:solidFill>
                <a:effectLst/>
                <a:latin typeface="+mn-lt"/>
                <a:ea typeface="+mn-ea"/>
                <a:cs typeface="+mn-cs"/>
              </a:rPr>
              <a:t>Информа́ция (от лат. informatio — разъяснение, изложение) — сведения, передаваемые людьми устным или письменным способом (с помощью условных сигналов, технических средств). С середины 20 века термин приобрел общенаучное значение, включающее обмен сведениями между людьми, человеком и автоматом, автоматом и автоматом; обмен сигналами в животном и растительном мире; передачу признаков от клетки к клетке, от организма к организму (</a:t>
            </a:r>
            <a:r>
              <a:rPr lang="ru-RU" sz="1200" b="0" i="0" u="sng" kern="1200" dirty="0">
                <a:solidFill>
                  <a:schemeClr val="tx1"/>
                </a:solidFill>
                <a:effectLst/>
                <a:latin typeface="+mn-lt"/>
                <a:ea typeface="+mn-ea"/>
                <a:cs typeface="+mn-cs"/>
                <a:hlinkClick r:id="rId3" tooltip="Генетическая информация"/>
              </a:rPr>
              <a:t>генетическая информация</a:t>
            </a:r>
            <a:r>
              <a:rPr lang="ru-RU" sz="1200" b="0" i="0" kern="1200" dirty="0">
                <a:solidFill>
                  <a:schemeClr val="tx1"/>
                </a:solidFill>
                <a:effectLst/>
                <a:latin typeface="+mn-lt"/>
                <a:ea typeface="+mn-ea"/>
                <a:cs typeface="+mn-cs"/>
              </a:rPr>
              <a:t>).</a:t>
            </a:r>
          </a:p>
          <a:p>
            <a:r>
              <a:rPr lang="ru-RU" sz="1200" b="0" i="0" kern="1200" dirty="0">
                <a:solidFill>
                  <a:schemeClr val="tx1"/>
                </a:solidFill>
                <a:effectLst/>
                <a:latin typeface="+mn-lt"/>
                <a:ea typeface="+mn-ea"/>
                <a:cs typeface="+mn-cs"/>
              </a:rPr>
              <a:t>Интерес к изучению </a:t>
            </a:r>
            <a:r>
              <a:rPr lang="ru-RU" sz="1200" b="0" i="0" u="sng" kern="1200" dirty="0">
                <a:solidFill>
                  <a:schemeClr val="tx1"/>
                </a:solidFill>
                <a:effectLst/>
                <a:latin typeface="+mn-lt"/>
                <a:ea typeface="+mn-ea"/>
                <a:cs typeface="+mn-cs"/>
                <a:hlinkClick r:id="rId4"/>
              </a:rPr>
              <a:t>информ.</a:t>
            </a:r>
            <a:r>
              <a:rPr lang="ru-RU" sz="1200" b="0" i="0" kern="1200" dirty="0">
                <a:solidFill>
                  <a:schemeClr val="tx1"/>
                </a:solidFill>
                <a:effectLst/>
                <a:latin typeface="+mn-lt"/>
                <a:ea typeface="+mn-ea"/>
                <a:cs typeface="+mn-cs"/>
              </a:rPr>
              <a:t> процессов, к колич. и </a:t>
            </a:r>
            <a:r>
              <a:rPr lang="ru-RU" sz="1200" b="0" i="0" u="sng" kern="1200" dirty="0">
                <a:solidFill>
                  <a:schemeClr val="tx1"/>
                </a:solidFill>
                <a:effectLst/>
                <a:latin typeface="+mn-lt"/>
                <a:ea typeface="+mn-ea"/>
                <a:cs typeface="+mn-cs"/>
                <a:hlinkClick r:id="rId5"/>
              </a:rPr>
              <a:t>кач.</a:t>
            </a:r>
            <a:r>
              <a:rPr lang="ru-RU" sz="1200" b="0" i="0" kern="1200" dirty="0">
                <a:solidFill>
                  <a:schemeClr val="tx1"/>
                </a:solidFill>
                <a:effectLst/>
                <a:latin typeface="+mn-lt"/>
                <a:ea typeface="+mn-ea"/>
                <a:cs typeface="+mn-cs"/>
              </a:rPr>
              <a:t> оценке И., возникший в </a:t>
            </a:r>
            <a:r>
              <a:rPr lang="ru-RU" sz="1200" b="0" i="0" u="sng" kern="1200" dirty="0">
                <a:solidFill>
                  <a:schemeClr val="tx1"/>
                </a:solidFill>
                <a:effectLst/>
                <a:latin typeface="+mn-lt"/>
                <a:ea typeface="+mn-ea"/>
                <a:cs typeface="+mn-cs"/>
                <a:hlinkClick r:id="rId6"/>
              </a:rPr>
              <a:t>нач.</a:t>
            </a:r>
            <a:r>
              <a:rPr lang="ru-RU" sz="1200" b="0" i="0" kern="1200" dirty="0">
                <a:solidFill>
                  <a:schemeClr val="tx1"/>
                </a:solidFill>
                <a:effectLst/>
                <a:latin typeface="+mn-lt"/>
                <a:ea typeface="+mn-ea"/>
                <a:cs typeface="+mn-cs"/>
              </a:rPr>
              <a:t> 20 </a:t>
            </a:r>
            <a:r>
              <a:rPr lang="ru-RU" sz="1200" b="0" i="0" u="sng" kern="1200" dirty="0">
                <a:solidFill>
                  <a:schemeClr val="tx1"/>
                </a:solidFill>
                <a:effectLst/>
                <a:latin typeface="+mn-lt"/>
                <a:ea typeface="+mn-ea"/>
                <a:cs typeface="+mn-cs"/>
                <a:hlinkClick r:id="rId7"/>
              </a:rPr>
              <a:t>в.</a:t>
            </a:r>
            <a:r>
              <a:rPr lang="ru-RU" sz="1200" b="0" i="0" kern="1200" dirty="0">
                <a:solidFill>
                  <a:schemeClr val="tx1"/>
                </a:solidFill>
                <a:effectLst/>
                <a:latin typeface="+mn-lt"/>
                <a:ea typeface="+mn-ea"/>
                <a:cs typeface="+mn-cs"/>
              </a:rPr>
              <a:t>, был обусловлен и развитием логико-математических, логико</a:t>
            </a:r>
            <a:r>
              <a:rPr lang="en-US" dirty="0"/>
              <a:t>-c</a:t>
            </a:r>
            <a:r>
              <a:rPr lang="ru-RU" sz="1200" b="0" i="0" kern="1200" dirty="0">
                <a:solidFill>
                  <a:schemeClr val="tx1"/>
                </a:solidFill>
                <a:effectLst/>
                <a:latin typeface="+mn-lt"/>
                <a:ea typeface="+mn-ea"/>
                <a:cs typeface="+mn-cs"/>
              </a:rPr>
              <a:t>емантич. и семиотич. </a:t>
            </a:r>
            <a:r>
              <a:rPr lang="ru-RU" sz="1200" b="0" i="0" u="none" strike="noStrike" kern="1200" dirty="0">
                <a:solidFill>
                  <a:schemeClr val="tx1"/>
                </a:solidFill>
                <a:effectLst/>
                <a:latin typeface="+mn-lt"/>
                <a:ea typeface="+mn-ea"/>
                <a:cs typeface="+mn-cs"/>
              </a:rPr>
              <a:t>исследований</a:t>
            </a:r>
            <a:r>
              <a:rPr lang="ru-RU" sz="1200" b="0" i="0" kern="1200" dirty="0">
                <a:solidFill>
                  <a:schemeClr val="tx1"/>
                </a:solidFill>
                <a:effectLst/>
                <a:latin typeface="+mn-lt"/>
                <a:ea typeface="+mn-ea"/>
                <a:cs typeface="+mn-cs"/>
              </a:rPr>
              <a:t>, привлекших внимание к проблемам представленности знаков и  значений, и значит. увеличением объемов передаваемой И., и развитием техн. средств ее передачи </a:t>
            </a:r>
            <a:r>
              <a:rPr lang="ru-RU" sz="1200" b="0" i="1" kern="1200" dirty="0">
                <a:solidFill>
                  <a:schemeClr val="tx1"/>
                </a:solidFill>
                <a:effectLst/>
                <a:latin typeface="+mn-lt"/>
                <a:ea typeface="+mn-ea"/>
                <a:cs typeface="+mn-cs"/>
              </a:rPr>
              <a:t>(телеграф, телефон, радиосвязь, телевидение)</a:t>
            </a:r>
            <a:r>
              <a:rPr lang="ru-RU" sz="1200" b="0" i="0" kern="1200" dirty="0">
                <a:solidFill>
                  <a:schemeClr val="tx1"/>
                </a:solidFill>
                <a:effectLst/>
                <a:latin typeface="+mn-lt"/>
                <a:ea typeface="+mn-ea"/>
                <a:cs typeface="+mn-cs"/>
              </a:rPr>
              <a:t>, происходившим в рамках модернизационных процессов. В </a:t>
            </a:r>
            <a:r>
              <a:rPr lang="ru-RU" sz="1200" b="0" i="0" u="sng" kern="1200" dirty="0">
                <a:solidFill>
                  <a:schemeClr val="tx1"/>
                </a:solidFill>
                <a:effectLst/>
                <a:latin typeface="+mn-lt"/>
                <a:ea typeface="+mn-ea"/>
                <a:cs typeface="+mn-cs"/>
                <a:hlinkClick r:id="rId8"/>
              </a:rPr>
              <a:t>пер.</a:t>
            </a:r>
            <a:r>
              <a:rPr lang="ru-RU" sz="1200" b="0" i="0" kern="1200" dirty="0">
                <a:solidFill>
                  <a:schemeClr val="tx1"/>
                </a:solidFill>
                <a:effectLst/>
                <a:latin typeface="+mn-lt"/>
                <a:ea typeface="+mn-ea"/>
                <a:cs typeface="+mn-cs"/>
              </a:rPr>
              <a:t> трети 20 </a:t>
            </a:r>
            <a:r>
              <a:rPr lang="ru-RU" sz="1200" b="0" i="0" u="sng" kern="1200" dirty="0">
                <a:solidFill>
                  <a:schemeClr val="tx1"/>
                </a:solidFill>
                <a:effectLst/>
                <a:latin typeface="+mn-lt"/>
                <a:ea typeface="+mn-ea"/>
                <a:cs typeface="+mn-cs"/>
                <a:hlinkClick r:id="rId7"/>
              </a:rPr>
              <a:t>в.</a:t>
            </a:r>
            <a:r>
              <a:rPr lang="ru-RU" sz="1200" b="0" i="0" kern="1200" dirty="0">
                <a:solidFill>
                  <a:schemeClr val="tx1"/>
                </a:solidFill>
                <a:effectLst/>
                <a:latin typeface="+mn-lt"/>
                <a:ea typeface="+mn-ea"/>
                <a:cs typeface="+mn-cs"/>
              </a:rPr>
              <a:t> исследования И. преследовали прежде всего цели уточнения процессов ее формализации </a:t>
            </a:r>
            <a:r>
              <a:rPr lang="ru-RU" sz="1200" b="0" i="1" kern="1200" dirty="0">
                <a:solidFill>
                  <a:schemeClr val="tx1"/>
                </a:solidFill>
                <a:effectLst/>
                <a:latin typeface="+mn-lt"/>
                <a:ea typeface="+mn-ea"/>
                <a:cs typeface="+mn-cs"/>
              </a:rPr>
              <a:t>(означения)</a:t>
            </a:r>
            <a:r>
              <a:rPr lang="ru-RU" sz="1200" b="0" i="0" kern="1200" dirty="0">
                <a:solidFill>
                  <a:schemeClr val="tx1"/>
                </a:solidFill>
                <a:effectLst/>
                <a:latin typeface="+mn-lt"/>
                <a:ea typeface="+mn-ea"/>
                <a:cs typeface="+mn-cs"/>
              </a:rPr>
              <a:t> и оптимизации условий ее передачи. Однако уже к </a:t>
            </a:r>
            <a:r>
              <a:rPr lang="ru-RU" sz="1200" b="0" i="0" u="sng" kern="1200" dirty="0">
                <a:solidFill>
                  <a:schemeClr val="tx1"/>
                </a:solidFill>
                <a:effectLst/>
                <a:latin typeface="+mn-lt"/>
                <a:ea typeface="+mn-ea"/>
                <a:cs typeface="+mn-cs"/>
                <a:hlinkClick r:id="rId9"/>
              </a:rPr>
              <a:t>сер.</a:t>
            </a:r>
            <a:r>
              <a:rPr lang="ru-RU" sz="1200" b="0" i="0" kern="1200" dirty="0">
                <a:solidFill>
                  <a:schemeClr val="tx1"/>
                </a:solidFill>
                <a:effectLst/>
                <a:latin typeface="+mn-lt"/>
                <a:ea typeface="+mn-ea"/>
                <a:cs typeface="+mn-cs"/>
              </a:rPr>
              <a:t>  20</a:t>
            </a:r>
            <a:r>
              <a:rPr lang="ru-RU" sz="1200" b="0" i="0" u="sng" kern="1200" dirty="0">
                <a:solidFill>
                  <a:schemeClr val="tx1"/>
                </a:solidFill>
                <a:effectLst/>
                <a:latin typeface="+mn-lt"/>
                <a:ea typeface="+mn-ea"/>
                <a:cs typeface="+mn-cs"/>
                <a:hlinkClick r:id="rId7"/>
              </a:rPr>
              <a:t>в.</a:t>
            </a:r>
            <a:r>
              <a:rPr lang="ru-RU" sz="1200" b="0" i="0" kern="1200" dirty="0">
                <a:solidFill>
                  <a:schemeClr val="tx1"/>
                </a:solidFill>
                <a:effectLst/>
                <a:latin typeface="+mn-lt"/>
                <a:ea typeface="+mn-ea"/>
                <a:cs typeface="+mn-cs"/>
              </a:rPr>
              <a:t> появились первые </a:t>
            </a:r>
            <a:r>
              <a:rPr lang="ru-RU" sz="1200" b="0" i="0" u="sng" kern="1200" dirty="0">
                <a:solidFill>
                  <a:schemeClr val="tx1"/>
                </a:solidFill>
                <a:effectLst/>
                <a:latin typeface="+mn-lt"/>
                <a:ea typeface="+mn-ea"/>
                <a:cs typeface="+mn-cs"/>
                <a:hlinkClick r:id="rId10"/>
              </a:rPr>
              <a:t>теор.</a:t>
            </a:r>
            <a:r>
              <a:rPr lang="ru-RU" sz="1200" b="0" i="0" kern="1200" dirty="0">
                <a:solidFill>
                  <a:schemeClr val="tx1"/>
                </a:solidFill>
                <a:effectLst/>
                <a:latin typeface="+mn-lt"/>
                <a:ea typeface="+mn-ea"/>
                <a:cs typeface="+mn-cs"/>
              </a:rPr>
              <a:t> исследования, сформировавшие в дальнейшем ряд теорий И.</a:t>
            </a:r>
          </a:p>
          <a:p>
            <a:r>
              <a:rPr lang="ru-RU" sz="1200" b="0" i="0" kern="1200" dirty="0">
                <a:solidFill>
                  <a:schemeClr val="tx1"/>
                </a:solidFill>
                <a:effectLst/>
                <a:latin typeface="+mn-lt"/>
                <a:ea typeface="+mn-ea"/>
                <a:cs typeface="+mn-cs"/>
              </a:rPr>
              <a:t>Разработка этих теорий привела к появлению информатики как науки, предмет к-рой — И. и способы ее передачи. Однако решающее воздействие на развитие исследований в области И. оказало появление автоматизир. средств обработки И. </a:t>
            </a:r>
            <a:r>
              <a:rPr lang="ru-RU" sz="1200" b="0" i="1" kern="1200" dirty="0">
                <a:solidFill>
                  <a:schemeClr val="tx1"/>
                </a:solidFill>
                <a:effectLst/>
                <a:latin typeface="+mn-lt"/>
                <a:ea typeface="+mn-ea"/>
                <a:cs typeface="+mn-cs"/>
              </a:rPr>
              <a:t>(ЭВМ)</a:t>
            </a:r>
            <a:r>
              <a:rPr lang="ru-RU" sz="1200" b="0" i="0" kern="1200" dirty="0">
                <a:solidFill>
                  <a:schemeClr val="tx1"/>
                </a:solidFill>
                <a:effectLst/>
                <a:latin typeface="+mn-lt"/>
                <a:ea typeface="+mn-ea"/>
                <a:cs typeface="+mn-cs"/>
              </a:rPr>
              <a:t> и кибернетики — науки о связи, управлении и </a:t>
            </a:r>
            <a:r>
              <a:rPr lang="ru-RU" sz="1200" b="0" i="0" u="sng" kern="1200" dirty="0">
                <a:solidFill>
                  <a:schemeClr val="tx1"/>
                </a:solidFill>
                <a:effectLst/>
                <a:latin typeface="+mn-lt"/>
                <a:ea typeface="+mn-ea"/>
                <a:cs typeface="+mn-cs"/>
                <a:hlinkClick r:id="rId4"/>
              </a:rPr>
              <a:t>информ.</a:t>
            </a:r>
            <a:r>
              <a:rPr lang="ru-RU" sz="1200" b="0" i="0" kern="1200" dirty="0">
                <a:solidFill>
                  <a:schemeClr val="tx1"/>
                </a:solidFill>
                <a:effectLst/>
                <a:latin typeface="+mn-lt"/>
                <a:ea typeface="+mn-ea"/>
                <a:cs typeface="+mn-cs"/>
              </a:rPr>
              <a:t> обработке. </a:t>
            </a:r>
          </a:p>
          <a:p>
            <a:endParaRPr lang="en-US" dirty="0"/>
          </a:p>
        </p:txBody>
      </p:sp>
      <p:sp>
        <p:nvSpPr>
          <p:cNvPr id="4" name="Slide Number Placeholder 3"/>
          <p:cNvSpPr>
            <a:spLocks noGrp="1"/>
          </p:cNvSpPr>
          <p:nvPr>
            <p:ph type="sldNum" sz="quarter" idx="10"/>
          </p:nvPr>
        </p:nvSpPr>
        <p:spPr/>
        <p:txBody>
          <a:bodyPr/>
          <a:lstStyle/>
          <a:p>
            <a:fld id="{792DD05D-F960-4927-9B8C-1B0DAA75E7BF}" type="slidenum">
              <a:rPr lang="en-US" smtClean="0"/>
              <a:t>3</a:t>
            </a:fld>
            <a:endParaRPr lang="en-US"/>
          </a:p>
        </p:txBody>
      </p:sp>
    </p:spTree>
    <p:extLst>
      <p:ext uri="{BB962C8B-B14F-4D97-AF65-F5344CB8AC3E}">
        <p14:creationId xmlns:p14="http://schemas.microsoft.com/office/powerpoint/2010/main" val="15613140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a:t>Процессы,</a:t>
            </a:r>
            <a:r>
              <a:rPr lang="ru-RU" baseline="0" dirty="0"/>
              <a:t> связанные с определенными операциями над информацией, называются информационными процессам. В настоящее время с информацией можно производить следующие действия</a:t>
            </a:r>
            <a:endParaRPr lang="ru-RU" dirty="0"/>
          </a:p>
        </p:txBody>
      </p:sp>
      <p:sp>
        <p:nvSpPr>
          <p:cNvPr id="4" name="Slide Number Placeholder 3"/>
          <p:cNvSpPr>
            <a:spLocks noGrp="1"/>
          </p:cNvSpPr>
          <p:nvPr>
            <p:ph type="sldNum" sz="quarter" idx="10"/>
          </p:nvPr>
        </p:nvSpPr>
        <p:spPr/>
        <p:txBody>
          <a:bodyPr/>
          <a:lstStyle/>
          <a:p>
            <a:fld id="{792DD05D-F960-4927-9B8C-1B0DAA75E7BF}" type="slidenum">
              <a:rPr lang="en-US" smtClean="0"/>
              <a:t>4</a:t>
            </a:fld>
            <a:endParaRPr lang="en-US"/>
          </a:p>
        </p:txBody>
      </p:sp>
    </p:spTree>
    <p:extLst>
      <p:ext uri="{BB962C8B-B14F-4D97-AF65-F5344CB8AC3E}">
        <p14:creationId xmlns:p14="http://schemas.microsoft.com/office/powerpoint/2010/main" val="14945549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a:t>По </a:t>
            </a:r>
            <a:r>
              <a:rPr lang="ru-RU" b="1" dirty="0"/>
              <a:t>способу восприятия</a:t>
            </a:r>
            <a:r>
              <a:rPr lang="ru-RU" dirty="0"/>
              <a:t>: </a:t>
            </a:r>
            <a:r>
              <a:rPr lang="ru-RU" i="1" u="sng" dirty="0"/>
              <a:t>визуальная-</a:t>
            </a:r>
            <a:r>
              <a:rPr lang="ru-RU" dirty="0"/>
              <a:t> </a:t>
            </a:r>
            <a:r>
              <a:rPr lang="ru-RU" sz="1200" b="0" i="0" kern="1200" dirty="0">
                <a:solidFill>
                  <a:schemeClr val="tx1"/>
                </a:solidFill>
                <a:effectLst/>
                <a:latin typeface="+mn-lt"/>
                <a:ea typeface="+mn-ea"/>
                <a:cs typeface="+mn-cs"/>
              </a:rPr>
              <a:t>воспринимаемая органами зрения; </a:t>
            </a:r>
            <a:r>
              <a:rPr lang="ru-RU" sz="1200" b="1" i="1" kern="1200" dirty="0">
                <a:solidFill>
                  <a:schemeClr val="tx1"/>
                </a:solidFill>
                <a:effectLst/>
                <a:latin typeface="+mn-lt"/>
                <a:ea typeface="+mn-ea"/>
                <a:cs typeface="+mn-cs"/>
              </a:rPr>
              <a:t>аудиальная</a:t>
            </a:r>
            <a:r>
              <a:rPr lang="ru-RU" sz="1200" b="0" i="0" kern="1200" dirty="0">
                <a:solidFill>
                  <a:schemeClr val="tx1"/>
                </a:solidFill>
                <a:effectLst/>
                <a:latin typeface="+mn-lt"/>
                <a:ea typeface="+mn-ea"/>
                <a:cs typeface="+mn-cs"/>
              </a:rPr>
              <a:t> — воспринимаемая органами слуха; </a:t>
            </a:r>
            <a:r>
              <a:rPr lang="ru-RU" sz="1200" b="1" i="1" kern="1200" dirty="0">
                <a:solidFill>
                  <a:schemeClr val="tx1"/>
                </a:solidFill>
                <a:effectLst/>
                <a:latin typeface="+mn-lt"/>
                <a:ea typeface="+mn-ea"/>
                <a:cs typeface="+mn-cs"/>
              </a:rPr>
              <a:t>тактильная</a:t>
            </a:r>
            <a:r>
              <a:rPr lang="ru-RU" sz="1200" b="0" i="0" kern="1200" dirty="0">
                <a:solidFill>
                  <a:schemeClr val="tx1"/>
                </a:solidFill>
                <a:effectLst/>
                <a:latin typeface="+mn-lt"/>
                <a:ea typeface="+mn-ea"/>
                <a:cs typeface="+mn-cs"/>
              </a:rPr>
              <a:t> — воспринимаемая тактильными рецепторами; </a:t>
            </a:r>
            <a:r>
              <a:rPr lang="ru-RU" sz="1200" b="1" i="1" kern="1200" dirty="0">
                <a:solidFill>
                  <a:schemeClr val="tx1"/>
                </a:solidFill>
                <a:effectLst/>
                <a:latin typeface="+mn-lt"/>
                <a:ea typeface="+mn-ea"/>
                <a:cs typeface="+mn-cs"/>
              </a:rPr>
              <a:t>обонятельная</a:t>
            </a:r>
            <a:r>
              <a:rPr lang="ru-RU" sz="1200" b="0" i="0" kern="1200" dirty="0">
                <a:solidFill>
                  <a:schemeClr val="tx1"/>
                </a:solidFill>
                <a:effectLst/>
                <a:latin typeface="+mn-lt"/>
                <a:ea typeface="+mn-ea"/>
                <a:cs typeface="+mn-cs"/>
              </a:rPr>
              <a:t> — воспринимаемая обонятельными рецепторами; </a:t>
            </a:r>
            <a:r>
              <a:rPr lang="ru-RU" sz="1200" b="1" i="1" kern="1200" dirty="0">
                <a:solidFill>
                  <a:schemeClr val="tx1"/>
                </a:solidFill>
                <a:effectLst/>
                <a:latin typeface="+mn-lt"/>
                <a:ea typeface="+mn-ea"/>
                <a:cs typeface="+mn-cs"/>
              </a:rPr>
              <a:t>вкусовая</a:t>
            </a:r>
            <a:r>
              <a:rPr lang="ru-RU" sz="1200" b="0" i="0" kern="1200" dirty="0">
                <a:solidFill>
                  <a:schemeClr val="tx1"/>
                </a:solidFill>
                <a:effectLst/>
                <a:latin typeface="+mn-lt"/>
                <a:ea typeface="+mn-ea"/>
                <a:cs typeface="+mn-cs"/>
              </a:rPr>
              <a:t> — воспринимаемая вкусовыми рецепторами. </a:t>
            </a:r>
          </a:p>
          <a:p>
            <a:r>
              <a:rPr lang="ru-RU" sz="1200" b="0" i="0" kern="1200" dirty="0">
                <a:solidFill>
                  <a:schemeClr val="tx1"/>
                </a:solidFill>
                <a:effectLst/>
                <a:latin typeface="+mn-lt"/>
                <a:ea typeface="+mn-ea"/>
                <a:cs typeface="+mn-cs"/>
              </a:rPr>
              <a:t>По </a:t>
            </a:r>
            <a:r>
              <a:rPr lang="ru-RU" sz="1200" b="1" i="0" kern="1200" dirty="0">
                <a:solidFill>
                  <a:schemeClr val="tx1"/>
                </a:solidFill>
                <a:effectLst/>
                <a:latin typeface="+mn-lt"/>
                <a:ea typeface="+mn-ea"/>
                <a:cs typeface="+mn-cs"/>
              </a:rPr>
              <a:t>форме представления </a:t>
            </a:r>
            <a:r>
              <a:rPr lang="ru-RU" sz="1200" b="0" i="0" kern="1200" dirty="0">
                <a:solidFill>
                  <a:schemeClr val="tx1"/>
                </a:solidFill>
                <a:effectLst/>
                <a:latin typeface="+mn-lt"/>
                <a:ea typeface="+mn-ea"/>
                <a:cs typeface="+mn-cs"/>
              </a:rPr>
              <a:t>информация делится на: </a:t>
            </a:r>
            <a:r>
              <a:rPr lang="ru-RU" sz="1200" b="0" i="1" u="sng" kern="1200" dirty="0">
                <a:solidFill>
                  <a:schemeClr val="tx1"/>
                </a:solidFill>
                <a:effectLst/>
                <a:latin typeface="+mn-lt"/>
                <a:ea typeface="+mn-ea"/>
                <a:cs typeface="+mn-cs"/>
              </a:rPr>
              <a:t>текстовую</a:t>
            </a:r>
            <a:r>
              <a:rPr lang="ru-RU" sz="1200" b="0" i="0" kern="1200" dirty="0">
                <a:solidFill>
                  <a:schemeClr val="tx1"/>
                </a:solidFill>
                <a:effectLst/>
                <a:latin typeface="+mn-lt"/>
                <a:ea typeface="+mn-ea"/>
                <a:cs typeface="+mn-cs"/>
              </a:rPr>
              <a:t> — передаваемую в виде символов; </a:t>
            </a:r>
            <a:r>
              <a:rPr lang="ru-RU" sz="1200" b="0" i="1" u="sng" kern="1200" dirty="0">
                <a:solidFill>
                  <a:schemeClr val="tx1"/>
                </a:solidFill>
                <a:effectLst/>
                <a:latin typeface="+mn-lt"/>
                <a:ea typeface="+mn-ea"/>
                <a:cs typeface="+mn-cs"/>
              </a:rPr>
              <a:t>числовую</a:t>
            </a:r>
            <a:r>
              <a:rPr lang="ru-RU" sz="1200" b="0" i="0" kern="1200" dirty="0">
                <a:solidFill>
                  <a:schemeClr val="tx1"/>
                </a:solidFill>
                <a:effectLst/>
                <a:latin typeface="+mn-lt"/>
                <a:ea typeface="+mn-ea"/>
                <a:cs typeface="+mn-cs"/>
              </a:rPr>
              <a:t> — в виде цифр и знаков, обозначающих математические действия; </a:t>
            </a:r>
            <a:r>
              <a:rPr lang="ru-RU" sz="1200" b="0" i="1" u="sng" kern="1200" dirty="0">
                <a:solidFill>
                  <a:schemeClr val="tx1"/>
                </a:solidFill>
                <a:effectLst/>
                <a:latin typeface="+mn-lt"/>
                <a:ea typeface="+mn-ea"/>
                <a:cs typeface="+mn-cs"/>
              </a:rPr>
              <a:t>графическую</a:t>
            </a:r>
            <a:r>
              <a:rPr lang="ru-RU" sz="1200" b="0" i="0" kern="1200" dirty="0">
                <a:solidFill>
                  <a:schemeClr val="tx1"/>
                </a:solidFill>
                <a:effectLst/>
                <a:latin typeface="+mn-lt"/>
                <a:ea typeface="+mn-ea"/>
                <a:cs typeface="+mn-cs"/>
              </a:rPr>
              <a:t>; </a:t>
            </a:r>
            <a:r>
              <a:rPr lang="ru-RU" sz="1200" b="0" i="1" u="sng" kern="1200" dirty="0">
                <a:solidFill>
                  <a:schemeClr val="tx1"/>
                </a:solidFill>
                <a:effectLst/>
                <a:latin typeface="+mn-lt"/>
                <a:ea typeface="+mn-ea"/>
                <a:cs typeface="+mn-cs"/>
              </a:rPr>
              <a:t>звуковую</a:t>
            </a:r>
            <a:r>
              <a:rPr lang="ru-RU" sz="1200" b="0" i="0" kern="1200" dirty="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ru-RU" sz="1200" b="0" i="0" kern="1200" dirty="0">
                <a:solidFill>
                  <a:schemeClr val="tx1"/>
                </a:solidFill>
                <a:effectLst/>
                <a:latin typeface="+mn-lt"/>
                <a:ea typeface="+mn-ea"/>
                <a:cs typeface="+mn-cs"/>
              </a:rPr>
              <a:t>По </a:t>
            </a:r>
            <a:r>
              <a:rPr lang="ru-RU" sz="1200" b="1" i="0" kern="1200" dirty="0">
                <a:solidFill>
                  <a:schemeClr val="tx1"/>
                </a:solidFill>
                <a:effectLst/>
                <a:latin typeface="+mn-lt"/>
                <a:ea typeface="+mn-ea"/>
                <a:cs typeface="+mn-cs"/>
              </a:rPr>
              <a:t>предназначению</a:t>
            </a:r>
            <a:r>
              <a:rPr lang="ru-RU" sz="1200" b="0" i="0" kern="1200" dirty="0">
                <a:solidFill>
                  <a:schemeClr val="tx1"/>
                </a:solidFill>
                <a:effectLst/>
                <a:latin typeface="+mn-lt"/>
                <a:ea typeface="+mn-ea"/>
                <a:cs typeface="+mn-cs"/>
              </a:rPr>
              <a:t> подразделяется на </a:t>
            </a:r>
            <a:r>
              <a:rPr lang="ru-RU" sz="1200" b="0" i="1" u="sng" kern="1200" dirty="0">
                <a:solidFill>
                  <a:schemeClr val="tx1"/>
                </a:solidFill>
                <a:effectLst/>
                <a:latin typeface="+mn-lt"/>
                <a:ea typeface="+mn-ea"/>
                <a:cs typeface="+mn-cs"/>
              </a:rPr>
              <a:t>массовую</a:t>
            </a:r>
            <a:r>
              <a:rPr lang="ru-RU" sz="1200" b="0" i="0" kern="1200" dirty="0">
                <a:solidFill>
                  <a:schemeClr val="tx1"/>
                </a:solidFill>
                <a:effectLst/>
                <a:latin typeface="+mn-lt"/>
                <a:ea typeface="+mn-ea"/>
                <a:cs typeface="+mn-cs"/>
              </a:rPr>
              <a:t>, </a:t>
            </a:r>
            <a:r>
              <a:rPr lang="ru-RU" sz="1200" b="0" i="1" u="sng" kern="1200" dirty="0">
                <a:solidFill>
                  <a:schemeClr val="tx1"/>
                </a:solidFill>
                <a:effectLst/>
                <a:latin typeface="+mn-lt"/>
                <a:ea typeface="+mn-ea"/>
                <a:cs typeface="+mn-cs"/>
              </a:rPr>
              <a:t>специальную</a:t>
            </a:r>
            <a:r>
              <a:rPr lang="ru-RU" sz="1200" b="0" i="0" kern="1200" dirty="0">
                <a:solidFill>
                  <a:schemeClr val="tx1"/>
                </a:solidFill>
                <a:effectLst/>
                <a:latin typeface="+mn-lt"/>
                <a:ea typeface="+mn-ea"/>
                <a:cs typeface="+mn-cs"/>
              </a:rPr>
              <a:t>, </a:t>
            </a:r>
            <a:r>
              <a:rPr lang="ru-RU" sz="1200" b="0" i="1" u="sng" kern="1200" dirty="0">
                <a:solidFill>
                  <a:schemeClr val="tx1"/>
                </a:solidFill>
                <a:effectLst/>
                <a:latin typeface="+mn-lt"/>
                <a:ea typeface="+mn-ea"/>
                <a:cs typeface="+mn-cs"/>
              </a:rPr>
              <a:t>личную</a:t>
            </a:r>
            <a:r>
              <a:rPr lang="ru-RU" sz="1200" b="0" i="0" kern="1200" dirty="0">
                <a:solidFill>
                  <a:schemeClr val="tx1"/>
                </a:solidFill>
                <a:effectLst/>
                <a:latin typeface="+mn-lt"/>
                <a:ea typeface="+mn-ea"/>
                <a:cs typeface="+mn-cs"/>
              </a:rPr>
              <a:t>.</a:t>
            </a:r>
          </a:p>
          <a:p>
            <a:endParaRPr lang="ru-RU"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792DD05D-F960-4927-9B8C-1B0DAA75E7BF}" type="slidenum">
              <a:rPr lang="en-US" smtClean="0"/>
              <a:t>5</a:t>
            </a:fld>
            <a:endParaRPr lang="en-US"/>
          </a:p>
        </p:txBody>
      </p:sp>
    </p:spTree>
    <p:extLst>
      <p:ext uri="{BB962C8B-B14F-4D97-AF65-F5344CB8AC3E}">
        <p14:creationId xmlns:p14="http://schemas.microsoft.com/office/powerpoint/2010/main" val="31442315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ru-RU" sz="1200" b="0" i="0" kern="1200" dirty="0">
                <a:solidFill>
                  <a:schemeClr val="tx1"/>
                </a:solidFill>
                <a:effectLst/>
                <a:latin typeface="+mn-lt"/>
                <a:ea typeface="+mn-ea"/>
                <a:cs typeface="+mn-cs"/>
              </a:rPr>
              <a:t>первый вид, для которого был реализован способ хранения информации об окружающем мире в виде наскальных рисунков, а позднее в виде картин, фотографий, схем, чертежей на бумаге, холсте, мраморе и др. материалах, изображающих картины реального мира;</a:t>
            </a:r>
          </a:p>
          <a:p>
            <a:pPr marL="228600" indent="-228600">
              <a:buAutoNum type="arabicParenR"/>
            </a:pPr>
            <a:r>
              <a:rPr lang="ru-RU" sz="1200" b="0" i="0" kern="1200" dirty="0">
                <a:solidFill>
                  <a:schemeClr val="tx1"/>
                </a:solidFill>
                <a:effectLst/>
                <a:latin typeface="+mn-lt"/>
                <a:ea typeface="+mn-ea"/>
                <a:cs typeface="+mn-cs"/>
              </a:rPr>
              <a:t>ее разновидностью является музыкальная информация — для этого вида был изобретен способ кодирования с использованием специальных символов, что делает возможным хранение ее аналогично графической информации;</a:t>
            </a:r>
          </a:p>
          <a:p>
            <a:pPr marL="228600" indent="-228600">
              <a:buAutoNum type="arabicParenR"/>
            </a:pPr>
            <a:r>
              <a:rPr lang="ru-RU" sz="1200" b="0" i="0" kern="1200" dirty="0">
                <a:solidFill>
                  <a:schemeClr val="tx1"/>
                </a:solidFill>
                <a:effectLst/>
                <a:latin typeface="+mn-lt"/>
                <a:ea typeface="+mn-ea"/>
                <a:cs typeface="+mn-cs"/>
              </a:rPr>
              <a:t>способ кодирования речи человека специальными символами — буквами, причем разные народы имеют разные языки и используют различные наборы букв для отображения речи; особенно большое значение этот способ приобрел после изобретения бумаги и книгопечатания;</a:t>
            </a:r>
          </a:p>
          <a:p>
            <a:pPr marL="228600" indent="-228600">
              <a:buAutoNum type="arabicParenR"/>
            </a:pPr>
            <a:r>
              <a:rPr lang="ru-RU" sz="1200" b="0" i="0" kern="1200" dirty="0">
                <a:solidFill>
                  <a:schemeClr val="tx1"/>
                </a:solidFill>
                <a:effectLst/>
                <a:latin typeface="+mn-lt"/>
                <a:ea typeface="+mn-ea"/>
                <a:cs typeface="+mn-cs"/>
              </a:rPr>
              <a:t> особенно большое значение приобрела с развитием торговли, экономики и денежного обмена; аналогично текстовой информации для ее отображения используется метод кодирования специальными символами — цифрами, причем системы кодирования (счисления) могут быть разными;</a:t>
            </a:r>
          </a:p>
          <a:p>
            <a:pPr marL="228600" indent="-228600">
              <a:buAutoNum type="arabicParenR"/>
            </a:pPr>
            <a:r>
              <a:rPr lang="ru-RU" sz="1200" b="0" i="0" kern="1200" dirty="0">
                <a:solidFill>
                  <a:schemeClr val="tx1"/>
                </a:solidFill>
                <a:effectLst/>
                <a:latin typeface="+mn-lt"/>
                <a:ea typeface="+mn-ea"/>
                <a:cs typeface="+mn-cs"/>
              </a:rPr>
              <a:t>способ сохранения «живых» картин окружающего мира, появившийся с изобретением кино.</a:t>
            </a:r>
          </a:p>
          <a:p>
            <a:pPr marL="228600" indent="-228600">
              <a:buAutoNum type="arabicParenR"/>
            </a:pPr>
            <a:r>
              <a:rPr lang="ru-RU" sz="1200" b="0" i="0" kern="1200" dirty="0">
                <a:solidFill>
                  <a:schemeClr val="tx1"/>
                </a:solidFill>
                <a:effectLst/>
                <a:latin typeface="+mn-lt"/>
                <a:ea typeface="+mn-ea"/>
                <a:cs typeface="+mn-cs"/>
              </a:rPr>
              <a:t>существуют также виды информации, для которых до сих пор не изобретено способов их кодирования и хранения — это тактильная информация, передаваемая ощущениями, органолептическая, передаваемая запахами и вкусами и др.</a:t>
            </a:r>
          </a:p>
          <a:p>
            <a:pPr marL="228600" indent="-228600">
              <a:buAutoNum type="arabicParenR"/>
            </a:pPr>
            <a:endParaRPr lang="ru-RU" sz="1200" b="0" i="0" kern="1200" dirty="0">
              <a:solidFill>
                <a:schemeClr val="tx1"/>
              </a:solidFill>
              <a:effectLst/>
              <a:latin typeface="+mn-lt"/>
              <a:ea typeface="+mn-ea"/>
              <a:cs typeface="+mn-cs"/>
            </a:endParaRPr>
          </a:p>
          <a:p>
            <a:pPr marL="228600" indent="-228600">
              <a:buAutoNum type="arabicParenR"/>
            </a:pPr>
            <a:endParaRPr lang="ru-RU" sz="1200" b="0" i="0" kern="1200" dirty="0">
              <a:solidFill>
                <a:schemeClr val="tx1"/>
              </a:solidFill>
              <a:effectLst/>
              <a:latin typeface="+mn-lt"/>
              <a:ea typeface="+mn-ea"/>
              <a:cs typeface="+mn-cs"/>
            </a:endParaRPr>
          </a:p>
          <a:p>
            <a:pPr marL="228600" indent="-228600">
              <a:buAutoNum type="arabicParenR"/>
            </a:pPr>
            <a:endParaRPr lang="en-US" dirty="0"/>
          </a:p>
        </p:txBody>
      </p:sp>
      <p:sp>
        <p:nvSpPr>
          <p:cNvPr id="4" name="Slide Number Placeholder 3"/>
          <p:cNvSpPr>
            <a:spLocks noGrp="1"/>
          </p:cNvSpPr>
          <p:nvPr>
            <p:ph type="sldNum" sz="quarter" idx="10"/>
          </p:nvPr>
        </p:nvSpPr>
        <p:spPr/>
        <p:txBody>
          <a:bodyPr/>
          <a:lstStyle/>
          <a:p>
            <a:fld id="{792DD05D-F960-4927-9B8C-1B0DAA75E7BF}" type="slidenum">
              <a:rPr lang="en-US" smtClean="0"/>
              <a:t>6</a:t>
            </a:fld>
            <a:endParaRPr lang="en-US"/>
          </a:p>
        </p:txBody>
      </p:sp>
    </p:spTree>
    <p:extLst>
      <p:ext uri="{BB962C8B-B14F-4D97-AF65-F5344CB8AC3E}">
        <p14:creationId xmlns:p14="http://schemas.microsoft.com/office/powerpoint/2010/main" val="42398648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ru-RU" sz="1200" b="0" i="0" kern="1200" dirty="0">
                <a:solidFill>
                  <a:schemeClr val="tx1"/>
                </a:solidFill>
                <a:effectLst/>
                <a:latin typeface="+mn-lt"/>
                <a:ea typeface="+mn-ea"/>
                <a:cs typeface="+mn-cs"/>
              </a:rPr>
              <a:t>Информация </a:t>
            </a:r>
            <a:r>
              <a:rPr lang="ru-RU" sz="1200" b="1" i="1" kern="1200" dirty="0">
                <a:solidFill>
                  <a:schemeClr val="tx1"/>
                </a:solidFill>
                <a:effectLst/>
                <a:latin typeface="+mn-lt"/>
                <a:ea typeface="+mn-ea"/>
                <a:cs typeface="+mn-cs"/>
              </a:rPr>
              <a:t>объективна</a:t>
            </a:r>
            <a:r>
              <a:rPr lang="ru-RU" sz="1200" b="0" i="0" kern="1200" dirty="0">
                <a:solidFill>
                  <a:schemeClr val="tx1"/>
                </a:solidFill>
                <a:effectLst/>
                <a:latin typeface="+mn-lt"/>
                <a:ea typeface="+mn-ea"/>
                <a:cs typeface="+mn-cs"/>
              </a:rPr>
              <a:t>, если она не зависит от методов ее фиксации, чьего-либо мнения, суждения.</a:t>
            </a:r>
            <a:br>
              <a:rPr lang="ru-RU" dirty="0"/>
            </a:br>
            <a:r>
              <a:rPr lang="ru-RU" sz="1200" b="0" i="0" kern="1200" dirty="0">
                <a:solidFill>
                  <a:schemeClr val="tx1"/>
                </a:solidFill>
                <a:effectLst/>
                <a:latin typeface="+mn-lt"/>
                <a:ea typeface="+mn-ea"/>
                <a:cs typeface="+mn-cs"/>
              </a:rPr>
              <a:t>Пример. Сообщение «На улице тепло» несет субъективную информацию, а сообщение «На улице 22°С» — объективную, но с точностью, зависящей от погрешности средства измерения. Объективную информацию можно получить с помощью исправных датчиков, измерительных приборов. Отражаясь в сознании человека, информация может искажаться (в большей или меньшей степени) в зависимости от мнения, суждения, опыта, знаний конкретного субъекта, и, таким образом, перестать быть объективной.</a:t>
            </a:r>
          </a:p>
          <a:p>
            <a:r>
              <a:rPr lang="ru-RU" sz="1200" b="0" i="0" kern="1200" dirty="0">
                <a:solidFill>
                  <a:schemeClr val="tx1"/>
                </a:solidFill>
                <a:effectLst/>
                <a:latin typeface="+mn-lt"/>
                <a:ea typeface="+mn-ea"/>
                <a:cs typeface="+mn-cs"/>
              </a:rPr>
              <a:t>2) Информация </a:t>
            </a:r>
            <a:r>
              <a:rPr lang="ru-RU" sz="1200" b="1" i="1" kern="1200" dirty="0">
                <a:solidFill>
                  <a:schemeClr val="tx1"/>
                </a:solidFill>
                <a:effectLst/>
                <a:latin typeface="+mn-lt"/>
                <a:ea typeface="+mn-ea"/>
                <a:cs typeface="+mn-cs"/>
              </a:rPr>
              <a:t>достоверна</a:t>
            </a:r>
            <a:r>
              <a:rPr lang="ru-RU" sz="1200" b="0" i="0" kern="1200" dirty="0">
                <a:solidFill>
                  <a:schemeClr val="tx1"/>
                </a:solidFill>
                <a:effectLst/>
                <a:latin typeface="+mn-lt"/>
                <a:ea typeface="+mn-ea"/>
                <a:cs typeface="+mn-cs"/>
              </a:rPr>
              <a:t>, если она отражает истинное положение дел. Объективная информация всегда достоверна, но достоверная информация может быть как объективной, так и субъективной. Достоверная информация помогает принять нам правильное решение. Недостоверной информация может быть по следующим причинам:преднамеренное искажение (дезинформация) или непреднамеренное искажение субъективного свойства;</a:t>
            </a:r>
            <a:r>
              <a:rPr lang="ru-RU" sz="1200" b="0" i="0" kern="1200" baseline="0" dirty="0">
                <a:solidFill>
                  <a:schemeClr val="tx1"/>
                </a:solidFill>
                <a:effectLst/>
                <a:latin typeface="+mn-lt"/>
                <a:ea typeface="+mn-ea"/>
                <a:cs typeface="+mn-cs"/>
              </a:rPr>
              <a:t> </a:t>
            </a:r>
            <a:r>
              <a:rPr lang="ru-RU" sz="1200" b="0" i="0" kern="1200" dirty="0">
                <a:solidFill>
                  <a:schemeClr val="tx1"/>
                </a:solidFill>
                <a:effectLst/>
                <a:latin typeface="+mn-lt"/>
                <a:ea typeface="+mn-ea"/>
                <a:cs typeface="+mn-cs"/>
              </a:rPr>
              <a:t>искажение в результате воздействия помех («испорченный телефон») и недостаточно точных средств ее фиксации.</a:t>
            </a:r>
          </a:p>
          <a:p>
            <a:r>
              <a:rPr lang="ru-RU" sz="1200" b="0" i="0" kern="1200" dirty="0">
                <a:solidFill>
                  <a:schemeClr val="tx1"/>
                </a:solidFill>
                <a:effectLst/>
                <a:latin typeface="+mn-lt"/>
                <a:ea typeface="+mn-ea"/>
                <a:cs typeface="+mn-cs"/>
              </a:rPr>
              <a:t>3) Информацию можно назвать </a:t>
            </a:r>
            <a:r>
              <a:rPr lang="ru-RU" sz="1200" b="1" i="1" kern="1200" dirty="0">
                <a:solidFill>
                  <a:schemeClr val="tx1"/>
                </a:solidFill>
                <a:effectLst/>
                <a:latin typeface="+mn-lt"/>
                <a:ea typeface="+mn-ea"/>
                <a:cs typeface="+mn-cs"/>
              </a:rPr>
              <a:t>полной</a:t>
            </a:r>
            <a:r>
              <a:rPr lang="ru-RU" sz="1200" b="0" i="0" kern="1200" dirty="0">
                <a:solidFill>
                  <a:schemeClr val="tx1"/>
                </a:solidFill>
                <a:effectLst/>
                <a:latin typeface="+mn-lt"/>
                <a:ea typeface="+mn-ea"/>
                <a:cs typeface="+mn-cs"/>
              </a:rPr>
              <a:t>, если ее достаточно для понимания и принятия решений. Неполная информация может привести к ошибочному выводу или решению.</a:t>
            </a:r>
          </a:p>
          <a:p>
            <a:r>
              <a:rPr lang="ru-RU" sz="1200" b="0" i="0" kern="1200" dirty="0">
                <a:solidFill>
                  <a:schemeClr val="tx1"/>
                </a:solidFill>
                <a:effectLst/>
                <a:latin typeface="+mn-lt"/>
                <a:ea typeface="+mn-ea"/>
                <a:cs typeface="+mn-cs"/>
              </a:rPr>
              <a:t>4) Т.И. определяется </a:t>
            </a:r>
            <a:r>
              <a:rPr lang="ru-RU" sz="1200" b="1" i="1" kern="1200" dirty="0">
                <a:solidFill>
                  <a:schemeClr val="tx1"/>
                </a:solidFill>
                <a:effectLst/>
                <a:latin typeface="+mn-lt"/>
                <a:ea typeface="+mn-ea"/>
                <a:cs typeface="+mn-cs"/>
              </a:rPr>
              <a:t>степенью ее близости </a:t>
            </a:r>
            <a:r>
              <a:rPr lang="ru-RU" sz="1200" b="0" i="0" kern="1200" dirty="0">
                <a:solidFill>
                  <a:schemeClr val="tx1"/>
                </a:solidFill>
                <a:effectLst/>
                <a:latin typeface="+mn-lt"/>
                <a:ea typeface="+mn-ea"/>
                <a:cs typeface="+mn-cs"/>
              </a:rPr>
              <a:t>к реальному состоянию объекта, процесса, явления и т. п.</a:t>
            </a:r>
          </a:p>
          <a:p>
            <a:r>
              <a:rPr lang="ru-RU" sz="1200" b="0" i="0" kern="1200" dirty="0">
                <a:solidFill>
                  <a:schemeClr val="tx1"/>
                </a:solidFill>
                <a:effectLst/>
                <a:latin typeface="+mn-lt"/>
                <a:ea typeface="+mn-ea"/>
                <a:cs typeface="+mn-cs"/>
              </a:rPr>
              <a:t>5) А.И. </a:t>
            </a:r>
            <a:r>
              <a:rPr lang="ru-RU" sz="1200" b="1" i="1" kern="1200" dirty="0">
                <a:solidFill>
                  <a:schemeClr val="tx1"/>
                </a:solidFill>
                <a:effectLst/>
                <a:latin typeface="+mn-lt"/>
                <a:ea typeface="+mn-ea"/>
                <a:cs typeface="+mn-cs"/>
              </a:rPr>
              <a:t>важность для настоящего времени</a:t>
            </a:r>
            <a:r>
              <a:rPr lang="ru-RU" sz="1200" b="0" i="0" kern="1200" dirty="0">
                <a:solidFill>
                  <a:schemeClr val="tx1"/>
                </a:solidFill>
                <a:effectLst/>
                <a:latin typeface="+mn-lt"/>
                <a:ea typeface="+mn-ea"/>
                <a:cs typeface="+mn-cs"/>
              </a:rPr>
              <a:t>, злободневность, насущность. Только вовремя полученная информация может быть полезна.</a:t>
            </a:r>
          </a:p>
          <a:p>
            <a:r>
              <a:rPr lang="ru-RU" sz="1200" b="0" i="0" kern="1200" dirty="0">
                <a:solidFill>
                  <a:schemeClr val="tx1"/>
                </a:solidFill>
                <a:effectLst/>
                <a:latin typeface="+mn-lt"/>
                <a:ea typeface="+mn-ea"/>
                <a:cs typeface="+mn-cs"/>
              </a:rPr>
              <a:t>6) Полезность может быть оценена применительно к </a:t>
            </a:r>
            <a:r>
              <a:rPr lang="ru-RU" sz="1200" b="1" i="1" kern="1200" dirty="0">
                <a:solidFill>
                  <a:schemeClr val="tx1"/>
                </a:solidFill>
                <a:effectLst/>
                <a:latin typeface="+mn-lt"/>
                <a:ea typeface="+mn-ea"/>
                <a:cs typeface="+mn-cs"/>
              </a:rPr>
              <a:t>нуждам конкретных ее потребителей </a:t>
            </a:r>
            <a:r>
              <a:rPr lang="ru-RU" sz="1200" b="0" i="0" kern="1200" dirty="0">
                <a:solidFill>
                  <a:schemeClr val="tx1"/>
                </a:solidFill>
                <a:effectLst/>
                <a:latin typeface="+mn-lt"/>
                <a:ea typeface="+mn-ea"/>
                <a:cs typeface="+mn-cs"/>
              </a:rPr>
              <a:t>и оценивается по тем задачам, которые можно решить с ее помощью.</a:t>
            </a:r>
          </a:p>
          <a:p>
            <a:pPr marL="228600" indent="-228600">
              <a:buAutoNum type="arabicParenR"/>
            </a:pPr>
            <a:endParaRPr lang="ru-RU" sz="1200" b="0" i="0" kern="1200" dirty="0">
              <a:solidFill>
                <a:schemeClr val="tx1"/>
              </a:solidFill>
              <a:effectLst/>
              <a:latin typeface="+mn-lt"/>
              <a:ea typeface="+mn-ea"/>
              <a:cs typeface="+mn-cs"/>
            </a:endParaRPr>
          </a:p>
          <a:p>
            <a:pPr marL="228600" indent="-228600">
              <a:buAutoNum type="arabicParenR"/>
            </a:pPr>
            <a:endParaRPr lang="ru-RU" sz="1200" b="0" i="0" kern="1200" dirty="0">
              <a:solidFill>
                <a:schemeClr val="tx1"/>
              </a:solidFill>
              <a:effectLst/>
              <a:latin typeface="+mn-lt"/>
              <a:ea typeface="+mn-ea"/>
              <a:cs typeface="+mn-cs"/>
            </a:endParaRPr>
          </a:p>
          <a:p>
            <a:pPr marL="228600" indent="-228600">
              <a:buAutoNum type="arabicParenR"/>
            </a:pPr>
            <a:endParaRPr lang="ru-RU" sz="1200" b="0" i="0" kern="1200" dirty="0">
              <a:solidFill>
                <a:schemeClr val="tx1"/>
              </a:solidFill>
              <a:effectLst/>
              <a:latin typeface="+mn-lt"/>
              <a:ea typeface="+mn-ea"/>
              <a:cs typeface="+mn-cs"/>
            </a:endParaRPr>
          </a:p>
          <a:p>
            <a:pPr marL="228600" indent="-228600">
              <a:buAutoNum type="arabicParenR"/>
            </a:pPr>
            <a:endParaRPr lang="en-US" dirty="0"/>
          </a:p>
        </p:txBody>
      </p:sp>
      <p:sp>
        <p:nvSpPr>
          <p:cNvPr id="4" name="Slide Number Placeholder 3"/>
          <p:cNvSpPr>
            <a:spLocks noGrp="1"/>
          </p:cNvSpPr>
          <p:nvPr>
            <p:ph type="sldNum" sz="quarter" idx="10"/>
          </p:nvPr>
        </p:nvSpPr>
        <p:spPr/>
        <p:txBody>
          <a:bodyPr/>
          <a:lstStyle/>
          <a:p>
            <a:fld id="{792DD05D-F960-4927-9B8C-1B0DAA75E7BF}" type="slidenum">
              <a:rPr lang="en-US" smtClean="0"/>
              <a:t>7</a:t>
            </a:fld>
            <a:endParaRPr lang="en-US"/>
          </a:p>
        </p:txBody>
      </p:sp>
    </p:spTree>
    <p:extLst>
      <p:ext uri="{BB962C8B-B14F-4D97-AF65-F5344CB8AC3E}">
        <p14:creationId xmlns:p14="http://schemas.microsoft.com/office/powerpoint/2010/main" val="3968321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2DD05D-F960-4927-9B8C-1B0DAA75E7BF}" type="slidenum">
              <a:rPr lang="en-US" smtClean="0"/>
              <a:t>8</a:t>
            </a:fld>
            <a:endParaRPr lang="en-US"/>
          </a:p>
        </p:txBody>
      </p:sp>
    </p:spTree>
    <p:extLst>
      <p:ext uri="{BB962C8B-B14F-4D97-AF65-F5344CB8AC3E}">
        <p14:creationId xmlns:p14="http://schemas.microsoft.com/office/powerpoint/2010/main" val="13631978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u-RU" dirty="0"/>
          </a:p>
        </p:txBody>
      </p:sp>
      <p:sp>
        <p:nvSpPr>
          <p:cNvPr id="4" name="Slide Number Placeholder 3"/>
          <p:cNvSpPr>
            <a:spLocks noGrp="1"/>
          </p:cNvSpPr>
          <p:nvPr>
            <p:ph type="sldNum" sz="quarter" idx="10"/>
          </p:nvPr>
        </p:nvSpPr>
        <p:spPr/>
        <p:txBody>
          <a:bodyPr/>
          <a:lstStyle/>
          <a:p>
            <a:fld id="{C211F08C-673B-4AB5-82EB-B53ADC6C6DD1}" type="slidenum">
              <a:rPr lang="ru-RU" smtClean="0"/>
              <a:t>9</a:t>
            </a:fld>
            <a:endParaRPr lang="ru-RU"/>
          </a:p>
        </p:txBody>
      </p:sp>
    </p:spTree>
    <p:extLst>
      <p:ext uri="{BB962C8B-B14F-4D97-AF65-F5344CB8AC3E}">
        <p14:creationId xmlns:p14="http://schemas.microsoft.com/office/powerpoint/2010/main" val="3300920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ru-R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ru-RU"/>
          </a:p>
        </p:txBody>
      </p:sp>
      <p:sp>
        <p:nvSpPr>
          <p:cNvPr id="4" name="Date Placeholder 3"/>
          <p:cNvSpPr>
            <a:spLocks noGrp="1"/>
          </p:cNvSpPr>
          <p:nvPr>
            <p:ph type="dt" sz="half" idx="10"/>
          </p:nvPr>
        </p:nvSpPr>
        <p:spPr/>
        <p:txBody>
          <a:bodyPr/>
          <a:lstStyle/>
          <a:p>
            <a:fld id="{A385789F-E14F-444F-878C-D8BA383F8BA4}" type="datetimeFigureOut">
              <a:rPr lang="ru-RU" smtClean="0"/>
              <a:t>31.03.2024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46403F-EB64-4F77-ABDF-54A51861FFED}" type="slidenum">
              <a:rPr lang="ru-RU" smtClean="0"/>
              <a:t>‹#›</a:t>
            </a:fld>
            <a:endParaRPr lang="ru-RU"/>
          </a:p>
        </p:txBody>
      </p:sp>
    </p:spTree>
    <p:extLst>
      <p:ext uri="{BB962C8B-B14F-4D97-AF65-F5344CB8AC3E}">
        <p14:creationId xmlns:p14="http://schemas.microsoft.com/office/powerpoint/2010/main" val="2697055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A385789F-E14F-444F-878C-D8BA383F8BA4}" type="datetimeFigureOut">
              <a:rPr lang="ru-RU" smtClean="0"/>
              <a:t>31.03.2024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46403F-EB64-4F77-ABDF-54A51861FFED}" type="slidenum">
              <a:rPr lang="ru-RU" smtClean="0"/>
              <a:t>‹#›</a:t>
            </a:fld>
            <a:endParaRPr lang="ru-RU"/>
          </a:p>
        </p:txBody>
      </p:sp>
    </p:spTree>
    <p:extLst>
      <p:ext uri="{BB962C8B-B14F-4D97-AF65-F5344CB8AC3E}">
        <p14:creationId xmlns:p14="http://schemas.microsoft.com/office/powerpoint/2010/main" val="993778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ru-R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A385789F-E14F-444F-878C-D8BA383F8BA4}" type="datetimeFigureOut">
              <a:rPr lang="ru-RU" smtClean="0"/>
              <a:t>31.03.2024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46403F-EB64-4F77-ABDF-54A51861FFED}" type="slidenum">
              <a:rPr lang="ru-RU" smtClean="0"/>
              <a:t>‹#›</a:t>
            </a:fld>
            <a:endParaRPr lang="ru-RU"/>
          </a:p>
        </p:txBody>
      </p:sp>
    </p:spTree>
    <p:extLst>
      <p:ext uri="{BB962C8B-B14F-4D97-AF65-F5344CB8AC3E}">
        <p14:creationId xmlns:p14="http://schemas.microsoft.com/office/powerpoint/2010/main" val="2190382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A385789F-E14F-444F-878C-D8BA383F8BA4}" type="datetimeFigureOut">
              <a:rPr lang="ru-RU" smtClean="0"/>
              <a:t>31.03.2024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46403F-EB64-4F77-ABDF-54A51861FFED}" type="slidenum">
              <a:rPr lang="ru-RU" smtClean="0"/>
              <a:t>‹#›</a:t>
            </a:fld>
            <a:endParaRPr lang="ru-RU"/>
          </a:p>
        </p:txBody>
      </p:sp>
    </p:spTree>
    <p:extLst>
      <p:ext uri="{BB962C8B-B14F-4D97-AF65-F5344CB8AC3E}">
        <p14:creationId xmlns:p14="http://schemas.microsoft.com/office/powerpoint/2010/main" val="3003735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ru-R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85789F-E14F-444F-878C-D8BA383F8BA4}" type="datetimeFigureOut">
              <a:rPr lang="ru-RU" smtClean="0"/>
              <a:t>31.03.2024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46403F-EB64-4F77-ABDF-54A51861FFED}" type="slidenum">
              <a:rPr lang="ru-RU" smtClean="0"/>
              <a:t>‹#›</a:t>
            </a:fld>
            <a:endParaRPr lang="ru-RU"/>
          </a:p>
        </p:txBody>
      </p:sp>
    </p:spTree>
    <p:extLst>
      <p:ext uri="{BB962C8B-B14F-4D97-AF65-F5344CB8AC3E}">
        <p14:creationId xmlns:p14="http://schemas.microsoft.com/office/powerpoint/2010/main" val="121149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Date Placeholder 4"/>
          <p:cNvSpPr>
            <a:spLocks noGrp="1"/>
          </p:cNvSpPr>
          <p:nvPr>
            <p:ph type="dt" sz="half" idx="10"/>
          </p:nvPr>
        </p:nvSpPr>
        <p:spPr/>
        <p:txBody>
          <a:bodyPr/>
          <a:lstStyle/>
          <a:p>
            <a:fld id="{A385789F-E14F-444F-878C-D8BA383F8BA4}" type="datetimeFigureOut">
              <a:rPr lang="ru-RU" smtClean="0"/>
              <a:t>31.03.2024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46403F-EB64-4F77-ABDF-54A51861FFED}" type="slidenum">
              <a:rPr lang="ru-RU" smtClean="0"/>
              <a:t>‹#›</a:t>
            </a:fld>
            <a:endParaRPr lang="ru-RU"/>
          </a:p>
        </p:txBody>
      </p:sp>
    </p:spTree>
    <p:extLst>
      <p:ext uri="{BB962C8B-B14F-4D97-AF65-F5344CB8AC3E}">
        <p14:creationId xmlns:p14="http://schemas.microsoft.com/office/powerpoint/2010/main" val="3988375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ru-R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7" name="Date Placeholder 6"/>
          <p:cNvSpPr>
            <a:spLocks noGrp="1"/>
          </p:cNvSpPr>
          <p:nvPr>
            <p:ph type="dt" sz="half" idx="10"/>
          </p:nvPr>
        </p:nvSpPr>
        <p:spPr/>
        <p:txBody>
          <a:bodyPr/>
          <a:lstStyle/>
          <a:p>
            <a:fld id="{A385789F-E14F-444F-878C-D8BA383F8BA4}" type="datetimeFigureOut">
              <a:rPr lang="ru-RU" smtClean="0"/>
              <a:t>31.03.2024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46403F-EB64-4F77-ABDF-54A51861FFED}" type="slidenum">
              <a:rPr lang="ru-RU" smtClean="0"/>
              <a:t>‹#›</a:t>
            </a:fld>
            <a:endParaRPr lang="ru-RU"/>
          </a:p>
        </p:txBody>
      </p:sp>
    </p:spTree>
    <p:extLst>
      <p:ext uri="{BB962C8B-B14F-4D97-AF65-F5344CB8AC3E}">
        <p14:creationId xmlns:p14="http://schemas.microsoft.com/office/powerpoint/2010/main" val="846234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Date Placeholder 2"/>
          <p:cNvSpPr>
            <a:spLocks noGrp="1"/>
          </p:cNvSpPr>
          <p:nvPr>
            <p:ph type="dt" sz="half" idx="10"/>
          </p:nvPr>
        </p:nvSpPr>
        <p:spPr/>
        <p:txBody>
          <a:bodyPr/>
          <a:lstStyle/>
          <a:p>
            <a:fld id="{A385789F-E14F-444F-878C-D8BA383F8BA4}" type="datetimeFigureOut">
              <a:rPr lang="ru-RU" smtClean="0"/>
              <a:t>31.03.2024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46403F-EB64-4F77-ABDF-54A51861FFED}" type="slidenum">
              <a:rPr lang="ru-RU" smtClean="0"/>
              <a:t>‹#›</a:t>
            </a:fld>
            <a:endParaRPr lang="ru-RU"/>
          </a:p>
        </p:txBody>
      </p:sp>
    </p:spTree>
    <p:extLst>
      <p:ext uri="{BB962C8B-B14F-4D97-AF65-F5344CB8AC3E}">
        <p14:creationId xmlns:p14="http://schemas.microsoft.com/office/powerpoint/2010/main" val="117915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85789F-E14F-444F-878C-D8BA383F8BA4}" type="datetimeFigureOut">
              <a:rPr lang="ru-RU" smtClean="0"/>
              <a:t>31.03.2024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46403F-EB64-4F77-ABDF-54A51861FFED}" type="slidenum">
              <a:rPr lang="ru-RU" smtClean="0"/>
              <a:t>‹#›</a:t>
            </a:fld>
            <a:endParaRPr lang="ru-RU"/>
          </a:p>
        </p:txBody>
      </p:sp>
    </p:spTree>
    <p:extLst>
      <p:ext uri="{BB962C8B-B14F-4D97-AF65-F5344CB8AC3E}">
        <p14:creationId xmlns:p14="http://schemas.microsoft.com/office/powerpoint/2010/main" val="1465388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ru-R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85789F-E14F-444F-878C-D8BA383F8BA4}" type="datetimeFigureOut">
              <a:rPr lang="ru-RU" smtClean="0"/>
              <a:t>31.03.2024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46403F-EB64-4F77-ABDF-54A51861FFED}" type="slidenum">
              <a:rPr lang="ru-RU" smtClean="0"/>
              <a:t>‹#›</a:t>
            </a:fld>
            <a:endParaRPr lang="ru-RU"/>
          </a:p>
        </p:txBody>
      </p:sp>
    </p:spTree>
    <p:extLst>
      <p:ext uri="{BB962C8B-B14F-4D97-AF65-F5344CB8AC3E}">
        <p14:creationId xmlns:p14="http://schemas.microsoft.com/office/powerpoint/2010/main" val="426087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ru-R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85789F-E14F-444F-878C-D8BA383F8BA4}" type="datetimeFigureOut">
              <a:rPr lang="ru-RU" smtClean="0"/>
              <a:t>31.03.2024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46403F-EB64-4F77-ABDF-54A51861FFED}" type="slidenum">
              <a:rPr lang="ru-RU" smtClean="0"/>
              <a:t>‹#›</a:t>
            </a:fld>
            <a:endParaRPr lang="ru-RU"/>
          </a:p>
        </p:txBody>
      </p:sp>
    </p:spTree>
    <p:extLst>
      <p:ext uri="{BB962C8B-B14F-4D97-AF65-F5344CB8AC3E}">
        <p14:creationId xmlns:p14="http://schemas.microsoft.com/office/powerpoint/2010/main" val="397025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ru-R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85789F-E14F-444F-878C-D8BA383F8BA4}" type="datetimeFigureOut">
              <a:rPr lang="ru-RU" smtClean="0"/>
              <a:t>31.03.2024</a:t>
            </a:fld>
            <a:endParaRPr lang="ru-R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46403F-EB64-4F77-ABDF-54A51861FFED}" type="slidenum">
              <a:rPr lang="ru-RU" smtClean="0"/>
              <a:t>‹#›</a:t>
            </a:fld>
            <a:endParaRPr lang="ru-RU"/>
          </a:p>
        </p:txBody>
      </p:sp>
    </p:spTree>
    <p:extLst>
      <p:ext uri="{BB962C8B-B14F-4D97-AF65-F5344CB8AC3E}">
        <p14:creationId xmlns:p14="http://schemas.microsoft.com/office/powerpoint/2010/main" val="5986678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ctrTitle"/>
          </p:nvPr>
        </p:nvSpPr>
        <p:spPr>
          <a:xfrm>
            <a:off x="685800" y="1752600"/>
            <a:ext cx="7772400" cy="1470025"/>
          </a:xfrm>
        </p:spPr>
        <p:txBody>
          <a:bodyPr>
            <a:normAutofit fontScale="90000"/>
          </a:bodyPr>
          <a:lstStyle/>
          <a:p>
            <a:br>
              <a:rPr lang="en-US" dirty="0"/>
            </a:br>
            <a:br>
              <a:rPr lang="en-US" dirty="0"/>
            </a:br>
            <a:r>
              <a:rPr lang="ru-RU" dirty="0"/>
              <a:t>Информационные технологии в лингвистике</a:t>
            </a:r>
            <a:br>
              <a:rPr lang="ru-RU" dirty="0"/>
            </a:br>
            <a:br>
              <a:rPr lang="ru-RU" dirty="0"/>
            </a:br>
            <a:endParaRPr lang="ru-RU" sz="2400" dirty="0"/>
          </a:p>
        </p:txBody>
      </p:sp>
      <p:sp>
        <p:nvSpPr>
          <p:cNvPr id="2" name="Subtitle 1"/>
          <p:cNvSpPr>
            <a:spLocks noGrp="1"/>
          </p:cNvSpPr>
          <p:nvPr>
            <p:ph type="subTitle" idx="1"/>
          </p:nvPr>
        </p:nvSpPr>
        <p:spPr/>
        <p:txBody>
          <a:bodyPr>
            <a:normAutofit/>
          </a:bodyPr>
          <a:lstStyle/>
          <a:p>
            <a:pPr algn="r"/>
            <a:r>
              <a:rPr lang="ru-RU" dirty="0"/>
              <a:t>курс доц. Т.А.Гуральник</a:t>
            </a:r>
            <a:br>
              <a:rPr lang="ru-RU" dirty="0"/>
            </a:br>
            <a:r>
              <a:rPr lang="ru-RU" dirty="0"/>
              <a:t>по программе направления 45.03.02 «Лингвистика»</a:t>
            </a:r>
            <a:endParaRPr lang="en-US" dirty="0"/>
          </a:p>
        </p:txBody>
      </p:sp>
    </p:spTree>
    <p:extLst>
      <p:ext uri="{BB962C8B-B14F-4D97-AF65-F5344CB8AC3E}">
        <p14:creationId xmlns:p14="http://schemas.microsoft.com/office/powerpoint/2010/main" val="1303824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Эволюция ИТ</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89597059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107504" y="3140968"/>
            <a:ext cx="1656184" cy="1815882"/>
          </a:xfrm>
          <a:prstGeom prst="rect">
            <a:avLst/>
          </a:prstGeom>
          <a:noFill/>
        </p:spPr>
        <p:txBody>
          <a:bodyPr wrap="square" rtlCol="0">
            <a:spAutoFit/>
          </a:bodyPr>
          <a:lstStyle/>
          <a:p>
            <a:r>
              <a:rPr lang="ru-RU" sz="1600" dirty="0"/>
              <a:t>Перо, чернильница, бумага, книга. Цель: представление информации в нужной форме</a:t>
            </a:r>
          </a:p>
        </p:txBody>
      </p:sp>
      <p:sp>
        <p:nvSpPr>
          <p:cNvPr id="4" name="TextBox 3"/>
          <p:cNvSpPr txBox="1"/>
          <p:nvPr/>
        </p:nvSpPr>
        <p:spPr>
          <a:xfrm>
            <a:off x="1619672" y="3140968"/>
            <a:ext cx="1440160" cy="2554545"/>
          </a:xfrm>
          <a:prstGeom prst="rect">
            <a:avLst/>
          </a:prstGeom>
          <a:noFill/>
        </p:spPr>
        <p:txBody>
          <a:bodyPr wrap="square" rtlCol="0">
            <a:spAutoFit/>
          </a:bodyPr>
          <a:lstStyle/>
          <a:p>
            <a:r>
              <a:rPr lang="ru-RU" sz="1600" dirty="0"/>
              <a:t>Пишущая машинка, телефон, фонограф, почта. Цель: представ-ие информации более удобными средствами</a:t>
            </a:r>
          </a:p>
        </p:txBody>
      </p:sp>
      <p:sp>
        <p:nvSpPr>
          <p:cNvPr id="6" name="TextBox 5"/>
          <p:cNvSpPr txBox="1"/>
          <p:nvPr/>
        </p:nvSpPr>
        <p:spPr>
          <a:xfrm>
            <a:off x="2980224" y="3163064"/>
            <a:ext cx="1584176" cy="3077766"/>
          </a:xfrm>
          <a:prstGeom prst="rect">
            <a:avLst/>
          </a:prstGeom>
          <a:noFill/>
        </p:spPr>
        <p:txBody>
          <a:bodyPr wrap="square" rtlCol="0">
            <a:spAutoFit/>
          </a:bodyPr>
          <a:lstStyle/>
          <a:p>
            <a:r>
              <a:rPr lang="ru-RU" sz="1600" dirty="0"/>
              <a:t>Большие ЭВМ и соответ. им ПО, электр. пишущ. машинки,копир аппараты, магнитофон. Цель: в формах представ-ия инфо. акцент  перемещается на формир-ие ее содержания</a:t>
            </a:r>
            <a:r>
              <a:rPr lang="ru-RU" dirty="0"/>
              <a:t>. </a:t>
            </a:r>
          </a:p>
        </p:txBody>
      </p:sp>
      <p:sp>
        <p:nvSpPr>
          <p:cNvPr id="7" name="TextBox 6"/>
          <p:cNvSpPr txBox="1"/>
          <p:nvPr/>
        </p:nvSpPr>
        <p:spPr>
          <a:xfrm>
            <a:off x="4564400" y="3163064"/>
            <a:ext cx="1375752" cy="2862322"/>
          </a:xfrm>
          <a:prstGeom prst="rect">
            <a:avLst/>
          </a:prstGeom>
          <a:noFill/>
        </p:spPr>
        <p:txBody>
          <a:bodyPr wrap="square" rtlCol="0">
            <a:spAutoFit/>
          </a:bodyPr>
          <a:lstStyle/>
          <a:p>
            <a:r>
              <a:rPr lang="ru-RU" sz="1600" dirty="0"/>
              <a:t>ЭВМ, кол-во станд. программ различ. назнач-ия</a:t>
            </a:r>
            <a:r>
              <a:rPr lang="ru-RU" dirty="0"/>
              <a:t>. </a:t>
            </a:r>
          </a:p>
          <a:p>
            <a:r>
              <a:rPr lang="ru-RU" sz="1600" dirty="0"/>
              <a:t>Цель: максим. удовлет-ие информ. запросов</a:t>
            </a:r>
            <a:endParaRPr lang="ru-RU" dirty="0"/>
          </a:p>
          <a:p>
            <a:endParaRPr lang="ru-RU" dirty="0"/>
          </a:p>
        </p:txBody>
      </p:sp>
      <p:sp>
        <p:nvSpPr>
          <p:cNvPr id="8" name="TextBox 7"/>
          <p:cNvSpPr txBox="1"/>
          <p:nvPr/>
        </p:nvSpPr>
        <p:spPr>
          <a:xfrm>
            <a:off x="5940152" y="3140969"/>
            <a:ext cx="1152128" cy="3293209"/>
          </a:xfrm>
          <a:prstGeom prst="rect">
            <a:avLst/>
          </a:prstGeom>
          <a:noFill/>
        </p:spPr>
        <p:txBody>
          <a:bodyPr wrap="square" rtlCol="0">
            <a:spAutoFit/>
          </a:bodyPr>
          <a:lstStyle/>
          <a:p>
            <a:r>
              <a:rPr lang="ru-RU" sz="1600" dirty="0"/>
              <a:t>ПК с широким спектром ПО, примен-ие микропроцессоров</a:t>
            </a:r>
          </a:p>
          <a:p>
            <a:r>
              <a:rPr lang="ru-RU" sz="1600" dirty="0"/>
              <a:t>Цель –  доступ-ть для широкого потребителя</a:t>
            </a:r>
          </a:p>
        </p:txBody>
      </p:sp>
      <p:sp>
        <p:nvSpPr>
          <p:cNvPr id="9" name="TextBox 8"/>
          <p:cNvSpPr txBox="1"/>
          <p:nvPr/>
        </p:nvSpPr>
        <p:spPr>
          <a:xfrm>
            <a:off x="7380312" y="3249226"/>
            <a:ext cx="1368152" cy="3539430"/>
          </a:xfrm>
          <a:prstGeom prst="rect">
            <a:avLst/>
          </a:prstGeom>
          <a:noFill/>
        </p:spPr>
        <p:txBody>
          <a:bodyPr wrap="square" rtlCol="0">
            <a:spAutoFit/>
          </a:bodyPr>
          <a:lstStyle/>
          <a:p>
            <a:r>
              <a:rPr lang="ru-RU" sz="1400" dirty="0"/>
              <a:t>Супер-компьютеры, глобальные и локальные комп. сети, </a:t>
            </a:r>
          </a:p>
          <a:p>
            <a:r>
              <a:rPr lang="ru-RU" sz="1400" dirty="0"/>
              <a:t>мультимедиа,</a:t>
            </a:r>
          </a:p>
          <a:p>
            <a:r>
              <a:rPr lang="ru-RU" sz="1400" dirty="0"/>
              <a:t>появление геоинформац. систем</a:t>
            </a:r>
          </a:p>
          <a:p>
            <a:r>
              <a:rPr lang="ru-RU" sz="1400" dirty="0"/>
              <a:t>Цель- инфор. обмен,комплексное представ-ие о любых сложных системах</a:t>
            </a:r>
          </a:p>
        </p:txBody>
      </p:sp>
    </p:spTree>
    <p:extLst>
      <p:ext uri="{BB962C8B-B14F-4D97-AF65-F5344CB8AC3E}">
        <p14:creationId xmlns:p14="http://schemas.microsoft.com/office/powerpoint/2010/main" val="3242604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Технологический детерминизм</a:t>
            </a:r>
            <a:endParaRPr lang="en-US" dirty="0"/>
          </a:p>
        </p:txBody>
      </p:sp>
      <p:sp>
        <p:nvSpPr>
          <p:cNvPr id="3" name="Content Placeholder 2"/>
          <p:cNvSpPr>
            <a:spLocks noGrp="1"/>
          </p:cNvSpPr>
          <p:nvPr>
            <p:ph idx="1"/>
          </p:nvPr>
        </p:nvSpPr>
        <p:spPr/>
        <p:txBody>
          <a:bodyPr>
            <a:normAutofit fontScale="92500" lnSpcReduction="10000"/>
          </a:bodyPr>
          <a:lstStyle/>
          <a:p>
            <a:r>
              <a:rPr lang="ru-RU" i="1" dirty="0"/>
              <a:t>теории, обосновывающие значение науки и техники в развитии общества</a:t>
            </a:r>
            <a:endParaRPr lang="en-US" i="1" dirty="0"/>
          </a:p>
          <a:p>
            <a:r>
              <a:rPr lang="ru-RU" i="1" dirty="0"/>
              <a:t>теории, абсолютизирующие роль научно технического фактора в развитии общества, получили название технократических</a:t>
            </a:r>
            <a:r>
              <a:rPr lang="ru-RU" dirty="0"/>
              <a:t> </a:t>
            </a:r>
          </a:p>
          <a:p>
            <a:r>
              <a:rPr lang="ru-RU" i="1" dirty="0"/>
              <a:t>Технократические теории объявляют современную технику и технологию основополагающей причиной всех социальных изменений</a:t>
            </a:r>
            <a:r>
              <a:rPr lang="ru-RU" dirty="0"/>
              <a:t>. </a:t>
            </a:r>
            <a:endParaRPr lang="en-US" i="1" dirty="0"/>
          </a:p>
          <a:p>
            <a:endParaRPr lang="en-US" dirty="0"/>
          </a:p>
        </p:txBody>
      </p:sp>
    </p:spTree>
    <p:extLst>
      <p:ext uri="{BB962C8B-B14F-4D97-AF65-F5344CB8AC3E}">
        <p14:creationId xmlns:p14="http://schemas.microsoft.com/office/powerpoint/2010/main" val="13424319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sz="3600" dirty="0"/>
              <a:t>Что такое информационное общество?</a:t>
            </a:r>
          </a:p>
        </p:txBody>
      </p:sp>
      <p:sp>
        <p:nvSpPr>
          <p:cNvPr id="3" name="Content Placeholder 2"/>
          <p:cNvSpPr>
            <a:spLocks noGrp="1"/>
          </p:cNvSpPr>
          <p:nvPr>
            <p:ph idx="1"/>
          </p:nvPr>
        </p:nvSpPr>
        <p:spPr/>
        <p:txBody>
          <a:bodyPr>
            <a:normAutofit fontScale="85000" lnSpcReduction="10000"/>
          </a:bodyPr>
          <a:lstStyle/>
          <a:p>
            <a:r>
              <a:rPr lang="ru-RU" dirty="0"/>
              <a:t>Информационное общество характеризуется увеличением роли информации, знаний и информационных технологий в жизни общества</a:t>
            </a:r>
          </a:p>
          <a:p>
            <a:r>
              <a:rPr lang="ru-RU" dirty="0"/>
              <a:t>Ростом числа людей, занятых ИТ, коммуникациями и производством информационных продуктов и услуг, ростом их доли в ВВП;</a:t>
            </a:r>
          </a:p>
          <a:p>
            <a:r>
              <a:rPr lang="ru-RU" dirty="0"/>
              <a:t>Нарастающей информатизацией общества с использованием телефонии, радио, ТВ, сети Интернет, а также традиционных и электронных СМИ</a:t>
            </a:r>
          </a:p>
        </p:txBody>
      </p:sp>
    </p:spTree>
    <p:extLst>
      <p:ext uri="{BB962C8B-B14F-4D97-AF65-F5344CB8AC3E}">
        <p14:creationId xmlns:p14="http://schemas.microsoft.com/office/powerpoint/2010/main" val="36444355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a:t>Информационная культура личности</a:t>
            </a:r>
          </a:p>
        </p:txBody>
      </p:sp>
      <p:sp>
        <p:nvSpPr>
          <p:cNvPr id="3" name="Content Placeholder 2"/>
          <p:cNvSpPr>
            <a:spLocks noGrp="1"/>
          </p:cNvSpPr>
          <p:nvPr>
            <p:ph idx="1"/>
          </p:nvPr>
        </p:nvSpPr>
        <p:spPr/>
        <p:txBody>
          <a:bodyPr>
            <a:normAutofit fontScale="85000" lnSpcReduction="10000"/>
          </a:bodyPr>
          <a:lstStyle/>
          <a:p>
            <a:r>
              <a:rPr lang="ru-RU" dirty="0"/>
              <a:t>совокупность знаний и представлений, накопленных в процессе развития человечества, которыми овладевает личность на определенных этапах развития собственной информационной культуры;</a:t>
            </a:r>
          </a:p>
          <a:p>
            <a:pPr lvl="0"/>
            <a:r>
              <a:rPr lang="ru-RU" dirty="0"/>
              <a:t>компонент общей культуры личности, социума или определенной его части, проявляющийся во всех вероятных видах работы с информацией (получение, накопление, переработка, создание на этой основе качественно новой информации, ее трансляция, практическое применение); </a:t>
            </a:r>
          </a:p>
          <a:p>
            <a:endParaRPr lang="ru-RU" dirty="0"/>
          </a:p>
        </p:txBody>
      </p:sp>
    </p:spTree>
    <p:extLst>
      <p:ext uri="{BB962C8B-B14F-4D97-AF65-F5344CB8AC3E}">
        <p14:creationId xmlns:p14="http://schemas.microsoft.com/office/powerpoint/2010/main" val="1312809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a:t>Критерии информационной кульутры личности</a:t>
            </a:r>
          </a:p>
        </p:txBody>
      </p:sp>
      <p:sp>
        <p:nvSpPr>
          <p:cNvPr id="3" name="Content Placeholder 2"/>
          <p:cNvSpPr>
            <a:spLocks noGrp="1"/>
          </p:cNvSpPr>
          <p:nvPr>
            <p:ph idx="1"/>
          </p:nvPr>
        </p:nvSpPr>
        <p:spPr/>
        <p:txBody>
          <a:bodyPr>
            <a:normAutofit fontScale="92500" lnSpcReduction="20000"/>
          </a:bodyPr>
          <a:lstStyle/>
          <a:p>
            <a:pPr lvl="0"/>
            <a:r>
              <a:rPr lang="ru-RU" dirty="0"/>
              <a:t>четкое определение своей потребности в информации; </a:t>
            </a:r>
          </a:p>
          <a:p>
            <a:pPr lvl="0"/>
            <a:r>
              <a:rPr lang="ru-RU" dirty="0"/>
              <a:t>осуществление эффективного поиска необходимой информации с использованием различных информационных ресурсов; </a:t>
            </a:r>
          </a:p>
          <a:p>
            <a:pPr lvl="0"/>
            <a:r>
              <a:rPr lang="ru-RU" dirty="0"/>
              <a:t>качественный отбор и объективная оценка информации; </a:t>
            </a:r>
          </a:p>
          <a:p>
            <a:pPr lvl="0"/>
            <a:r>
              <a:rPr lang="ru-RU" dirty="0"/>
              <a:t>усвоение информации и преобразование ее в качественно новую; </a:t>
            </a:r>
          </a:p>
          <a:p>
            <a:pPr lvl="0"/>
            <a:r>
              <a:rPr lang="ru-RU" dirty="0"/>
              <a:t>компьютерная грамотность и навыки информационного общения. </a:t>
            </a:r>
          </a:p>
          <a:p>
            <a:endParaRPr lang="ru-RU" dirty="0"/>
          </a:p>
        </p:txBody>
      </p:sp>
    </p:spTree>
    <p:extLst>
      <p:ext uri="{BB962C8B-B14F-4D97-AF65-F5344CB8AC3E}">
        <p14:creationId xmlns:p14="http://schemas.microsoft.com/office/powerpoint/2010/main" val="14126809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sz="3200" dirty="0"/>
              <a:t>Проект ЮНЕСКО «От информационного общества к обществу знания» (2005 г.)</a:t>
            </a:r>
          </a:p>
        </p:txBody>
      </p:sp>
      <p:sp>
        <p:nvSpPr>
          <p:cNvPr id="3" name="Content Placeholder 2"/>
          <p:cNvSpPr>
            <a:spLocks noGrp="1"/>
          </p:cNvSpPr>
          <p:nvPr>
            <p:ph idx="1"/>
          </p:nvPr>
        </p:nvSpPr>
        <p:spPr>
          <a:xfrm>
            <a:off x="457200" y="1600200"/>
            <a:ext cx="8229600" cy="4853136"/>
          </a:xfrm>
        </p:spPr>
        <p:txBody>
          <a:bodyPr>
            <a:normAutofit fontScale="25000" lnSpcReduction="20000"/>
          </a:bodyPr>
          <a:lstStyle/>
          <a:p>
            <a:r>
              <a:rPr lang="ru-RU" sz="7200" dirty="0"/>
              <a:t>Общество знания - концепция современного этапа общественного развития, характеризующего переход к новой форме постиндустриального общества, где доминирующей ценностью, экономической и ресурсной, становится «</a:t>
            </a:r>
            <a:r>
              <a:rPr lang="ru-RU" sz="7200" b="1" dirty="0"/>
              <a:t>знание</a:t>
            </a:r>
            <a:r>
              <a:rPr lang="ru-RU" sz="7200" dirty="0"/>
              <a:t>» как таковое.</a:t>
            </a:r>
          </a:p>
          <a:p>
            <a:r>
              <a:rPr lang="ru-RU" sz="7200" dirty="0"/>
              <a:t>Информация — лишь инструмент знания, сама по себе знанием она не является. Избыток информации и её доступность не приводит к приращению знания.</a:t>
            </a:r>
          </a:p>
          <a:p>
            <a:r>
              <a:rPr lang="ru-RU" sz="7200" dirty="0"/>
              <a:t>Знание обладает истинностью, ценностью, полезностью . Главная задача современности качественное превращение информации в знание</a:t>
            </a:r>
          </a:p>
          <a:p>
            <a:r>
              <a:rPr lang="ru-RU" sz="7200" dirty="0"/>
              <a:t>Преодоление двух негативных следствиий развития информационного общества, усугубляющих социальное неравенство в мире, — цифровой и когнитивный разрывы.</a:t>
            </a:r>
          </a:p>
          <a:p>
            <a:r>
              <a:rPr lang="ru-RU" sz="7200" dirty="0"/>
              <a:t> Важность концепции образования на всю жизнь (</a:t>
            </a:r>
            <a:r>
              <a:rPr lang="en-US" sz="7200" dirty="0"/>
              <a:t>Lifelong learning)</a:t>
            </a:r>
            <a:r>
              <a:rPr lang="ru-RU" sz="7200" dirty="0"/>
              <a:t>,</a:t>
            </a:r>
            <a:r>
              <a:rPr lang="en-US" sz="7200" dirty="0"/>
              <a:t> </a:t>
            </a:r>
            <a:r>
              <a:rPr lang="ru-RU" sz="7200" dirty="0"/>
              <a:t>ИТ способствуют постоянному обновлению личной и профессиональной компетенции</a:t>
            </a:r>
          </a:p>
          <a:p>
            <a:r>
              <a:rPr lang="ru-RU" sz="7200" b="1" dirty="0"/>
              <a:t>Акцент на лингвистическом  разнообразии, и как следствие, уважении к  различным национальным культурам</a:t>
            </a:r>
          </a:p>
          <a:p>
            <a:r>
              <a:rPr lang="ru-RU" sz="7200" dirty="0"/>
              <a:t>Развитие когнитивных способностей аналитического типа и математических методов аналитики, поиска закономерностей становятся еще одной главной задачей обучения.</a:t>
            </a:r>
          </a:p>
          <a:p>
            <a:endParaRPr lang="ru-RU" sz="7200" dirty="0"/>
          </a:p>
          <a:p>
            <a:endParaRPr lang="ru-RU" dirty="0"/>
          </a:p>
          <a:p>
            <a:endParaRPr lang="ru-RU" dirty="0"/>
          </a:p>
          <a:p>
            <a:endParaRPr lang="ru-RU" dirty="0"/>
          </a:p>
          <a:p>
            <a:endParaRPr lang="ru-RU" dirty="0"/>
          </a:p>
          <a:p>
            <a:endParaRPr lang="ru-RU" dirty="0"/>
          </a:p>
        </p:txBody>
      </p:sp>
    </p:spTree>
    <p:extLst>
      <p:ext uri="{BB962C8B-B14F-4D97-AF65-F5344CB8AC3E}">
        <p14:creationId xmlns:p14="http://schemas.microsoft.com/office/powerpoint/2010/main" val="40312290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274638"/>
            <a:ext cx="7924800" cy="1143000"/>
          </a:xfrm>
        </p:spPr>
        <p:txBody>
          <a:bodyPr>
            <a:normAutofit fontScale="90000"/>
          </a:bodyPr>
          <a:lstStyle/>
          <a:p>
            <a:r>
              <a:rPr lang="ru-RU" dirty="0"/>
              <a:t>Цифровая революция и лингвистика</a:t>
            </a:r>
            <a:endParaRPr lang="en-US" dirty="0"/>
          </a:p>
        </p:txBody>
      </p:sp>
      <p:sp>
        <p:nvSpPr>
          <p:cNvPr id="3" name="Content Placeholder 2"/>
          <p:cNvSpPr>
            <a:spLocks noGrp="1"/>
          </p:cNvSpPr>
          <p:nvPr>
            <p:ph idx="4294967295"/>
          </p:nvPr>
        </p:nvSpPr>
        <p:spPr>
          <a:xfrm>
            <a:off x="457200" y="1600200"/>
            <a:ext cx="8282586" cy="4525963"/>
          </a:xfrm>
        </p:spPr>
        <p:txBody>
          <a:bodyPr/>
          <a:lstStyle/>
          <a:p>
            <a:pPr marL="0" indent="0">
              <a:buNone/>
            </a:pPr>
            <a:r>
              <a:rPr lang="ru-RU" dirty="0"/>
              <a:t>книги</a:t>
            </a:r>
            <a:endParaRPr lang="en-US" dirty="0"/>
          </a:p>
        </p:txBody>
      </p:sp>
      <p:sp>
        <p:nvSpPr>
          <p:cNvPr id="5" name="TextBox 4"/>
          <p:cNvSpPr txBox="1"/>
          <p:nvPr/>
        </p:nvSpPr>
        <p:spPr>
          <a:xfrm>
            <a:off x="990600" y="2344525"/>
            <a:ext cx="2209800" cy="830997"/>
          </a:xfrm>
          <a:prstGeom prst="rect">
            <a:avLst/>
          </a:prstGeom>
          <a:noFill/>
        </p:spPr>
        <p:txBody>
          <a:bodyPr wrap="square" rtlCol="0">
            <a:spAutoFit/>
          </a:bodyPr>
          <a:lstStyle/>
          <a:p>
            <a:r>
              <a:rPr lang="ru-RU" sz="2400" dirty="0"/>
              <a:t>Радио телевидение</a:t>
            </a:r>
            <a:endParaRPr lang="en-US" sz="2400" dirty="0"/>
          </a:p>
        </p:txBody>
      </p:sp>
      <p:sp>
        <p:nvSpPr>
          <p:cNvPr id="8" name="TextBox 7"/>
          <p:cNvSpPr txBox="1"/>
          <p:nvPr/>
        </p:nvSpPr>
        <p:spPr>
          <a:xfrm>
            <a:off x="822034" y="3341637"/>
            <a:ext cx="2546931" cy="830997"/>
          </a:xfrm>
          <a:prstGeom prst="rect">
            <a:avLst/>
          </a:prstGeom>
          <a:noFill/>
        </p:spPr>
        <p:txBody>
          <a:bodyPr wrap="square" rtlCol="0">
            <a:spAutoFit/>
          </a:bodyPr>
          <a:lstStyle/>
          <a:p>
            <a:r>
              <a:rPr lang="ru-RU" sz="2400" dirty="0"/>
              <a:t>Словари энциклопедии</a:t>
            </a:r>
            <a:endParaRPr lang="en-US" sz="2400" dirty="0"/>
          </a:p>
        </p:txBody>
      </p:sp>
      <p:sp>
        <p:nvSpPr>
          <p:cNvPr id="9" name="TextBox 8"/>
          <p:cNvSpPr txBox="1"/>
          <p:nvPr/>
        </p:nvSpPr>
        <p:spPr>
          <a:xfrm>
            <a:off x="838200" y="5105400"/>
            <a:ext cx="1600200" cy="461665"/>
          </a:xfrm>
          <a:prstGeom prst="rect">
            <a:avLst/>
          </a:prstGeom>
          <a:noFill/>
        </p:spPr>
        <p:txBody>
          <a:bodyPr wrap="square" rtlCol="0">
            <a:spAutoFit/>
          </a:bodyPr>
          <a:lstStyle/>
          <a:p>
            <a:r>
              <a:rPr lang="ru-RU" sz="2400" dirty="0"/>
              <a:t>учебники</a:t>
            </a:r>
            <a:endParaRPr lang="en-US" sz="2400" dirty="0"/>
          </a:p>
        </p:txBody>
      </p:sp>
      <p:sp>
        <p:nvSpPr>
          <p:cNvPr id="11" name="TextBox 10"/>
          <p:cNvSpPr txBox="1"/>
          <p:nvPr/>
        </p:nvSpPr>
        <p:spPr>
          <a:xfrm>
            <a:off x="5181600" y="1606073"/>
            <a:ext cx="2748573" cy="461665"/>
          </a:xfrm>
          <a:prstGeom prst="rect">
            <a:avLst/>
          </a:prstGeom>
          <a:noFill/>
        </p:spPr>
        <p:txBody>
          <a:bodyPr wrap="none" rtlCol="0">
            <a:spAutoFit/>
          </a:bodyPr>
          <a:lstStyle/>
          <a:p>
            <a:r>
              <a:rPr lang="ru-RU" sz="2400" dirty="0"/>
              <a:t>Электронные книги</a:t>
            </a:r>
            <a:endParaRPr lang="en-US" sz="2400" dirty="0"/>
          </a:p>
        </p:txBody>
      </p:sp>
      <p:sp>
        <p:nvSpPr>
          <p:cNvPr id="14" name="TextBox 13"/>
          <p:cNvSpPr txBox="1"/>
          <p:nvPr/>
        </p:nvSpPr>
        <p:spPr>
          <a:xfrm>
            <a:off x="5334000" y="2590800"/>
            <a:ext cx="1415067" cy="461665"/>
          </a:xfrm>
          <a:prstGeom prst="rect">
            <a:avLst/>
          </a:prstGeom>
          <a:noFill/>
        </p:spPr>
        <p:txBody>
          <a:bodyPr wrap="none" rtlCol="0">
            <a:spAutoFit/>
          </a:bodyPr>
          <a:lstStyle/>
          <a:p>
            <a:r>
              <a:rPr lang="ru-RU" sz="2400" dirty="0"/>
              <a:t>Интернет</a:t>
            </a:r>
            <a:endParaRPr lang="en-US" sz="2400" dirty="0"/>
          </a:p>
        </p:txBody>
      </p:sp>
      <p:sp>
        <p:nvSpPr>
          <p:cNvPr id="15" name="TextBox 14"/>
          <p:cNvSpPr txBox="1"/>
          <p:nvPr/>
        </p:nvSpPr>
        <p:spPr>
          <a:xfrm>
            <a:off x="5486400" y="3352799"/>
            <a:ext cx="3073983" cy="461665"/>
          </a:xfrm>
          <a:prstGeom prst="rect">
            <a:avLst/>
          </a:prstGeom>
          <a:noFill/>
        </p:spPr>
        <p:txBody>
          <a:bodyPr wrap="none" rtlCol="0">
            <a:spAutoFit/>
          </a:bodyPr>
          <a:lstStyle/>
          <a:p>
            <a:r>
              <a:rPr lang="ru-RU" sz="2400" dirty="0"/>
              <a:t>Электронные словари</a:t>
            </a:r>
            <a:endParaRPr lang="en-US" sz="2400" dirty="0"/>
          </a:p>
        </p:txBody>
      </p:sp>
      <p:sp>
        <p:nvSpPr>
          <p:cNvPr id="16" name="TextBox 15"/>
          <p:cNvSpPr txBox="1"/>
          <p:nvPr/>
        </p:nvSpPr>
        <p:spPr>
          <a:xfrm>
            <a:off x="4834501" y="3510355"/>
            <a:ext cx="300082" cy="369332"/>
          </a:xfrm>
          <a:prstGeom prst="rect">
            <a:avLst/>
          </a:prstGeom>
          <a:noFill/>
        </p:spPr>
        <p:txBody>
          <a:bodyPr wrap="none" rtlCol="0">
            <a:spAutoFit/>
          </a:bodyPr>
          <a:lstStyle/>
          <a:p>
            <a:r>
              <a:rPr lang="ru-RU" dirty="0"/>
              <a:t>+</a:t>
            </a:r>
            <a:endParaRPr lang="en-US" dirty="0"/>
          </a:p>
        </p:txBody>
      </p:sp>
      <p:sp>
        <p:nvSpPr>
          <p:cNvPr id="17" name="TextBox 16"/>
          <p:cNvSpPr txBox="1"/>
          <p:nvPr/>
        </p:nvSpPr>
        <p:spPr>
          <a:xfrm>
            <a:off x="4795445" y="4172634"/>
            <a:ext cx="3551870" cy="830997"/>
          </a:xfrm>
          <a:prstGeom prst="rect">
            <a:avLst/>
          </a:prstGeom>
          <a:noFill/>
        </p:spPr>
        <p:txBody>
          <a:bodyPr wrap="none" rtlCol="0">
            <a:spAutoFit/>
          </a:bodyPr>
          <a:lstStyle/>
          <a:p>
            <a:r>
              <a:rPr lang="ru-RU" sz="2400" dirty="0"/>
              <a:t>Электронные  пособия</a:t>
            </a:r>
          </a:p>
          <a:p>
            <a:r>
              <a:rPr lang="ru-RU" sz="2400" dirty="0"/>
              <a:t>Медиакурсы,  тренажеры</a:t>
            </a:r>
            <a:endParaRPr lang="en-US" sz="2400" dirty="0"/>
          </a:p>
        </p:txBody>
      </p:sp>
      <p:sp>
        <p:nvSpPr>
          <p:cNvPr id="18" name="TextBox 17"/>
          <p:cNvSpPr txBox="1"/>
          <p:nvPr/>
        </p:nvSpPr>
        <p:spPr>
          <a:xfrm>
            <a:off x="4532786" y="5029200"/>
            <a:ext cx="4108625" cy="461665"/>
          </a:xfrm>
          <a:prstGeom prst="rect">
            <a:avLst/>
          </a:prstGeom>
          <a:noFill/>
        </p:spPr>
        <p:txBody>
          <a:bodyPr wrap="none" rtlCol="0">
            <a:spAutoFit/>
          </a:bodyPr>
          <a:lstStyle/>
          <a:p>
            <a:r>
              <a:rPr lang="ru-RU" sz="2400" dirty="0"/>
              <a:t>Автоматические переводчики</a:t>
            </a:r>
            <a:endParaRPr lang="en-US" sz="2400" dirty="0"/>
          </a:p>
        </p:txBody>
      </p:sp>
      <p:sp>
        <p:nvSpPr>
          <p:cNvPr id="19" name="TextBox 18"/>
          <p:cNvSpPr txBox="1"/>
          <p:nvPr/>
        </p:nvSpPr>
        <p:spPr>
          <a:xfrm>
            <a:off x="4513070" y="5689882"/>
            <a:ext cx="2235997" cy="461665"/>
          </a:xfrm>
          <a:prstGeom prst="rect">
            <a:avLst/>
          </a:prstGeom>
          <a:noFill/>
        </p:spPr>
        <p:txBody>
          <a:bodyPr wrap="none" rtlCol="0">
            <a:spAutoFit/>
          </a:bodyPr>
          <a:lstStyle/>
          <a:p>
            <a:r>
              <a:rPr lang="en-US" sz="2400" dirty="0"/>
              <a:t>Skype </a:t>
            </a:r>
            <a:r>
              <a:rPr lang="ru-RU" sz="2400" dirty="0"/>
              <a:t>обучение</a:t>
            </a:r>
            <a:endParaRPr lang="en-US" sz="2400" dirty="0"/>
          </a:p>
        </p:txBody>
      </p:sp>
    </p:spTree>
    <p:extLst>
      <p:ext uri="{BB962C8B-B14F-4D97-AF65-F5344CB8AC3E}">
        <p14:creationId xmlns:p14="http://schemas.microsoft.com/office/powerpoint/2010/main" val="21725240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ИТ и Лингвистика</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9833752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254062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sz="3200" b="1" dirty="0"/>
              <a:t>Информационные технологии в лингвистике</a:t>
            </a:r>
            <a:endParaRPr lang="en-US" sz="3200" b="1" dirty="0"/>
          </a:p>
        </p:txBody>
      </p:sp>
      <p:sp>
        <p:nvSpPr>
          <p:cNvPr id="3" name="Content Placeholder 2"/>
          <p:cNvSpPr>
            <a:spLocks noGrp="1"/>
          </p:cNvSpPr>
          <p:nvPr>
            <p:ph idx="1"/>
          </p:nvPr>
        </p:nvSpPr>
        <p:spPr/>
        <p:txBody>
          <a:bodyPr>
            <a:normAutofit fontScale="85000" lnSpcReduction="20000"/>
          </a:bodyPr>
          <a:lstStyle/>
          <a:p>
            <a:r>
              <a:rPr lang="ru-RU" sz="2800" dirty="0"/>
              <a:t>создание систем ИИ (искусственного интеллекта);</a:t>
            </a:r>
          </a:p>
          <a:p>
            <a:r>
              <a:rPr lang="ru-RU" sz="2800" dirty="0"/>
              <a:t>создание систем автоматического перевода;</a:t>
            </a:r>
          </a:p>
          <a:p>
            <a:r>
              <a:rPr lang="ru-RU" sz="2800" dirty="0"/>
              <a:t>создание систем автоматического аннотирования и реферирования текстов;</a:t>
            </a:r>
          </a:p>
          <a:p>
            <a:r>
              <a:rPr lang="ru-RU" sz="2800" dirty="0"/>
              <a:t>создание систем порождения текстов;</a:t>
            </a:r>
          </a:p>
          <a:p>
            <a:r>
              <a:rPr lang="ru-RU" sz="2800" dirty="0"/>
              <a:t>создание систем обучению языку;</a:t>
            </a:r>
          </a:p>
          <a:p>
            <a:r>
              <a:rPr lang="ru-RU" sz="2800" dirty="0"/>
              <a:t>создание систем понимания устной речи;</a:t>
            </a:r>
          </a:p>
          <a:p>
            <a:r>
              <a:rPr lang="ru-RU" sz="2800" dirty="0"/>
              <a:t>создание систем генерации речи;</a:t>
            </a:r>
          </a:p>
          <a:p>
            <a:r>
              <a:rPr lang="ru-RU" sz="2800" dirty="0"/>
              <a:t>создание автоматизированных ИПС</a:t>
            </a:r>
          </a:p>
          <a:p>
            <a:r>
              <a:rPr lang="ru-RU" sz="2800" dirty="0"/>
              <a:t>разработка различных БД (словарей, картотек, каталогов и т.п. для гуманитарных наук</a:t>
            </a:r>
          </a:p>
          <a:p>
            <a:r>
              <a:rPr lang="ru-RU" sz="2800" dirty="0"/>
              <a:t>разработка систем передачи информации в сети Интернет</a:t>
            </a:r>
          </a:p>
          <a:p>
            <a:endParaRPr lang="ru-RU" sz="2800" dirty="0"/>
          </a:p>
          <a:p>
            <a:endParaRPr lang="ru-RU" sz="2800" dirty="0"/>
          </a:p>
          <a:p>
            <a:endParaRPr lang="ru-RU" sz="2800" dirty="0"/>
          </a:p>
          <a:p>
            <a:endParaRPr lang="en-US" sz="2800" dirty="0"/>
          </a:p>
        </p:txBody>
      </p:sp>
    </p:spTree>
    <p:extLst>
      <p:ext uri="{BB962C8B-B14F-4D97-AF65-F5344CB8AC3E}">
        <p14:creationId xmlns:p14="http://schemas.microsoft.com/office/powerpoint/2010/main" val="40230905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ru-RU" sz="3200" b="1" dirty="0"/>
              <a:t>Информационные технологии в лингвистике</a:t>
            </a:r>
            <a:endParaRPr lang="en-US" sz="3200" dirty="0"/>
          </a:p>
        </p:txBody>
      </p:sp>
      <p:sp>
        <p:nvSpPr>
          <p:cNvPr id="3" name="Content Placeholder 2"/>
          <p:cNvSpPr>
            <a:spLocks noGrp="1"/>
          </p:cNvSpPr>
          <p:nvPr>
            <p:ph idx="1"/>
          </p:nvPr>
        </p:nvSpPr>
        <p:spPr/>
        <p:txBody>
          <a:bodyPr/>
          <a:lstStyle/>
          <a:p>
            <a:r>
              <a:rPr lang="ru-RU" dirty="0"/>
              <a:t>построение словарей текстов;</a:t>
            </a:r>
          </a:p>
          <a:p>
            <a:r>
              <a:rPr lang="ru-RU" dirty="0"/>
              <a:t>морфологический анализ слова;</a:t>
            </a:r>
          </a:p>
          <a:p>
            <a:r>
              <a:rPr lang="ru-RU" dirty="0"/>
              <a:t>определение значений многозначного слова;</a:t>
            </a:r>
          </a:p>
          <a:p>
            <a:r>
              <a:rPr lang="ru-RU" dirty="0"/>
              <a:t>синтаксический анализ предложения;</a:t>
            </a:r>
          </a:p>
          <a:p>
            <a:r>
              <a:rPr lang="ru-RU" dirty="0"/>
              <a:t>поиск слова в словаре;</a:t>
            </a:r>
          </a:p>
          <a:p>
            <a:r>
              <a:rPr lang="ru-RU" dirty="0"/>
              <a:t>порождение предложения и т.д.</a:t>
            </a:r>
          </a:p>
          <a:p>
            <a:endParaRPr lang="ru-RU" dirty="0"/>
          </a:p>
          <a:p>
            <a:endParaRPr lang="ru-RU" dirty="0"/>
          </a:p>
          <a:p>
            <a:endParaRPr lang="en-US" dirty="0"/>
          </a:p>
        </p:txBody>
      </p:sp>
    </p:spTree>
    <p:extLst>
      <p:ext uri="{BB962C8B-B14F-4D97-AF65-F5344CB8AC3E}">
        <p14:creationId xmlns:p14="http://schemas.microsoft.com/office/powerpoint/2010/main" val="1528471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ru-RU" dirty="0"/>
              <a:t>План </a:t>
            </a:r>
            <a:endParaRPr lang="en-US" dirty="0"/>
          </a:p>
        </p:txBody>
      </p:sp>
      <p:sp>
        <p:nvSpPr>
          <p:cNvPr id="5" name="Content Placeholder 4"/>
          <p:cNvSpPr>
            <a:spLocks noGrp="1"/>
          </p:cNvSpPr>
          <p:nvPr>
            <p:ph idx="1"/>
          </p:nvPr>
        </p:nvSpPr>
        <p:spPr/>
        <p:txBody>
          <a:bodyPr/>
          <a:lstStyle/>
          <a:p>
            <a:r>
              <a:rPr lang="ru-RU" dirty="0"/>
              <a:t>Определение понятий. </a:t>
            </a:r>
          </a:p>
          <a:p>
            <a:r>
              <a:rPr lang="ru-RU" dirty="0"/>
              <a:t>Эволюция информационных технологий в индустриальном, постиндустриальном, информационном обществе. </a:t>
            </a:r>
          </a:p>
          <a:p>
            <a:r>
              <a:rPr lang="ru-RU" dirty="0"/>
              <a:t>Технологический детерминизм. </a:t>
            </a:r>
          </a:p>
          <a:p>
            <a:r>
              <a:rPr lang="ru-RU" dirty="0"/>
              <a:t>Аппаратное и программое обеспечение ИТ.</a:t>
            </a:r>
          </a:p>
          <a:p>
            <a:r>
              <a:rPr lang="ru-RU" dirty="0"/>
              <a:t>Автоматизированное рабочее место филолога/лингвиста.</a:t>
            </a:r>
            <a:endParaRPr lang="en-US" dirty="0"/>
          </a:p>
        </p:txBody>
      </p:sp>
    </p:spTree>
    <p:extLst>
      <p:ext uri="{BB962C8B-B14F-4D97-AF65-F5344CB8AC3E}">
        <p14:creationId xmlns:p14="http://schemas.microsoft.com/office/powerpoint/2010/main" val="39622603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ru-RU" sz="3600" dirty="0"/>
              <a:t>Аппаратное и программное обеспечение ИТ</a:t>
            </a:r>
            <a:endParaRPr lang="en-US" sz="3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6855722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088702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sz="3200" b="1" i="1" dirty="0"/>
              <a:t>Классификация программного обеспечения</a:t>
            </a:r>
            <a:endParaRPr lang="en-US" sz="3200" b="1" i="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4189009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31913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sz="3600" dirty="0"/>
              <a:t>Примеры прикладных программ</a:t>
            </a:r>
            <a:endParaRPr lang="en-US" sz="3600" dirty="0"/>
          </a:p>
        </p:txBody>
      </p:sp>
      <p:sp>
        <p:nvSpPr>
          <p:cNvPr id="3" name="Content Placeholder 2"/>
          <p:cNvSpPr>
            <a:spLocks noGrp="1"/>
          </p:cNvSpPr>
          <p:nvPr>
            <p:ph idx="1"/>
          </p:nvPr>
        </p:nvSpPr>
        <p:spPr/>
        <p:txBody>
          <a:bodyPr>
            <a:normAutofit fontScale="70000" lnSpcReduction="20000"/>
          </a:bodyPr>
          <a:lstStyle/>
          <a:p>
            <a:r>
              <a:rPr lang="ru-RU" dirty="0"/>
              <a:t>Текстовые процессоры для подготовки и печати различных документов </a:t>
            </a:r>
            <a:endParaRPr lang="en-US" dirty="0"/>
          </a:p>
          <a:p>
            <a:r>
              <a:rPr lang="ru-RU" dirty="0"/>
              <a:t>Программы автоматического преобразования графической информации в текстовую</a:t>
            </a:r>
          </a:p>
          <a:p>
            <a:r>
              <a:rPr lang="ru-RU" dirty="0"/>
              <a:t>Системы машинного перевода (МП)</a:t>
            </a:r>
          </a:p>
          <a:p>
            <a:r>
              <a:rPr lang="ru-RU" dirty="0"/>
              <a:t>Системы автоматического аннотирования и реферирования текста</a:t>
            </a:r>
          </a:p>
          <a:p>
            <a:r>
              <a:rPr lang="ru-RU" dirty="0"/>
              <a:t>Настольно-издательские системы для создания полиграфической продукции</a:t>
            </a:r>
          </a:p>
          <a:p>
            <a:r>
              <a:rPr lang="ru-RU" dirty="0"/>
              <a:t>Обучающие программы</a:t>
            </a:r>
          </a:p>
          <a:p>
            <a:r>
              <a:rPr lang="ru-RU" dirty="0"/>
              <a:t>Программы создания и обработки электронных таблиц</a:t>
            </a:r>
          </a:p>
          <a:p>
            <a:r>
              <a:rPr lang="ru-RU" dirty="0"/>
              <a:t>Экспертные системы</a:t>
            </a:r>
          </a:p>
          <a:p>
            <a:r>
              <a:rPr lang="ru-RU" dirty="0"/>
              <a:t>Системы управления БД</a:t>
            </a:r>
            <a:endParaRPr lang="en-US" dirty="0"/>
          </a:p>
        </p:txBody>
      </p:sp>
    </p:spTree>
    <p:extLst>
      <p:ext uri="{BB962C8B-B14F-4D97-AF65-F5344CB8AC3E}">
        <p14:creationId xmlns:p14="http://schemas.microsoft.com/office/powerpoint/2010/main" val="17472002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a:t>Автоматическое рабочее место лингвиста/переводчика</a:t>
            </a:r>
            <a:endParaRPr lang="en-US" dirty="0"/>
          </a:p>
        </p:txBody>
      </p:sp>
      <p:sp>
        <p:nvSpPr>
          <p:cNvPr id="3" name="Content Placeholder 2"/>
          <p:cNvSpPr>
            <a:spLocks noGrp="1"/>
          </p:cNvSpPr>
          <p:nvPr>
            <p:ph idx="1"/>
          </p:nvPr>
        </p:nvSpPr>
        <p:spPr/>
        <p:txBody>
          <a:bodyPr/>
          <a:lstStyle/>
          <a:p>
            <a:pPr marL="0" indent="0" algn="just">
              <a:buNone/>
            </a:pPr>
            <a:r>
              <a:rPr lang="ru-RU" dirty="0"/>
              <a:t>Совокупность аппаратных, программных и прикладных (лингвистических) средств, необходимых для автоматической обработки лингвистических данных (компьютер, операционное и базовое прикладное ПО + лингвистические компьютерные ресурсы, касающиеся родного и изучаемых  иностранных языков)</a:t>
            </a:r>
          </a:p>
          <a:p>
            <a:pPr algn="just"/>
            <a:endParaRPr lang="en-US" dirty="0"/>
          </a:p>
        </p:txBody>
      </p:sp>
    </p:spTree>
    <p:extLst>
      <p:ext uri="{BB962C8B-B14F-4D97-AF65-F5344CB8AC3E}">
        <p14:creationId xmlns:p14="http://schemas.microsoft.com/office/powerpoint/2010/main" val="1213732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231181" y="2967335"/>
            <a:ext cx="6681637" cy="923330"/>
          </a:xfrm>
          <a:prstGeom prst="rect">
            <a:avLst/>
          </a:prstGeom>
          <a:noFill/>
        </p:spPr>
        <p:txBody>
          <a:bodyPr wrap="none" lIns="91440" tIns="45720" rIns="91440" bIns="45720">
            <a:spAutoFit/>
          </a:bodyPr>
          <a:lstStyle/>
          <a:p>
            <a:pPr algn="ctr"/>
            <a:r>
              <a:rPr lang="ru-RU"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rPr>
              <a:t>Спасибо за внимание</a:t>
            </a:r>
          </a:p>
        </p:txBody>
      </p:sp>
    </p:spTree>
    <p:extLst>
      <p:ext uri="{BB962C8B-B14F-4D97-AF65-F5344CB8AC3E}">
        <p14:creationId xmlns:p14="http://schemas.microsoft.com/office/powerpoint/2010/main" val="2737605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150938" y="214313"/>
            <a:ext cx="7793037" cy="1485900"/>
          </a:xfrm>
        </p:spPr>
        <p:txBody>
          <a:bodyPr/>
          <a:lstStyle/>
          <a:p>
            <a:pPr algn="ctr"/>
            <a:r>
              <a:rPr lang="ru-RU"/>
              <a:t>Термины</a:t>
            </a:r>
          </a:p>
        </p:txBody>
      </p:sp>
      <p:sp>
        <p:nvSpPr>
          <p:cNvPr id="28675" name="Rectangle 3"/>
          <p:cNvSpPr>
            <a:spLocks noGrp="1" noChangeArrowheads="1"/>
          </p:cNvSpPr>
          <p:nvPr>
            <p:ph idx="1"/>
          </p:nvPr>
        </p:nvSpPr>
        <p:spPr/>
        <p:txBody>
          <a:bodyPr>
            <a:normAutofit lnSpcReduction="10000"/>
          </a:bodyPr>
          <a:lstStyle/>
          <a:p>
            <a:pPr>
              <a:lnSpc>
                <a:spcPct val="90000"/>
              </a:lnSpc>
            </a:pPr>
            <a:r>
              <a:rPr lang="ru-RU" sz="2400" b="1" dirty="0"/>
              <a:t>Технология</a:t>
            </a:r>
            <a:r>
              <a:rPr lang="ru-RU" sz="2400" dirty="0"/>
              <a:t> –</a:t>
            </a:r>
            <a:r>
              <a:rPr lang="ru-RU" altLang="ja-JP" sz="2400" dirty="0"/>
              <a:t>целенаправленный процесс, который характеризуется единством объекта и специфичностью методов и способов его обработки, благодаря которым происходит качественное изменение объекта. </a:t>
            </a:r>
          </a:p>
          <a:p>
            <a:pPr>
              <a:lnSpc>
                <a:spcPct val="90000"/>
              </a:lnSpc>
            </a:pPr>
            <a:r>
              <a:rPr lang="ru-RU" altLang="ja-JP" sz="2400" b="1" dirty="0"/>
              <a:t>Информация</a:t>
            </a:r>
            <a:r>
              <a:rPr lang="ru-RU" altLang="ja-JP" sz="2400" dirty="0"/>
              <a:t> – определенным образом связанные сведения, данные, понятия, отраженные в нашем сознании и изменяющие наши представления о реальном мире</a:t>
            </a:r>
            <a:r>
              <a:rPr lang="ru-RU" sz="2400" dirty="0"/>
              <a:t> </a:t>
            </a:r>
          </a:p>
          <a:p>
            <a:pPr>
              <a:lnSpc>
                <a:spcPct val="90000"/>
              </a:lnSpc>
            </a:pPr>
            <a:r>
              <a:rPr lang="ru-RU" sz="2400" b="1" dirty="0"/>
              <a:t>Лингвистическая информация</a:t>
            </a:r>
            <a:r>
              <a:rPr lang="ru-RU" sz="2400" dirty="0"/>
              <a:t> – множество определенным образом связанных сведений, данных, понятий о языке и правилах его функционирования, отраженных в нашем сознании и влияющих на наше речевое поведение</a:t>
            </a:r>
            <a:r>
              <a:rPr lang="ru-RU" sz="2600" dirty="0"/>
              <a:t> </a:t>
            </a:r>
          </a:p>
        </p:txBody>
      </p:sp>
    </p:spTree>
    <p:extLst>
      <p:ext uri="{BB962C8B-B14F-4D97-AF65-F5344CB8AC3E}">
        <p14:creationId xmlns:p14="http://schemas.microsoft.com/office/powerpoint/2010/main" val="3848883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Информация и действия</a:t>
            </a:r>
            <a:endParaRPr lang="en-US" dirty="0"/>
          </a:p>
        </p:txBody>
      </p:sp>
      <p:sp>
        <p:nvSpPr>
          <p:cNvPr id="3" name="Content Placeholder 2"/>
          <p:cNvSpPr>
            <a:spLocks noGrp="1"/>
          </p:cNvSpPr>
          <p:nvPr>
            <p:ph idx="1"/>
          </p:nvPr>
        </p:nvSpPr>
        <p:spPr/>
        <p:txBody>
          <a:bodyPr/>
          <a:lstStyle/>
          <a:p>
            <a:pPr marL="0" indent="0">
              <a:buNone/>
            </a:pPr>
            <a:r>
              <a:rPr lang="en-US" dirty="0"/>
              <a:t>c</a:t>
            </a:r>
            <a:r>
              <a:rPr lang="ru-RU" dirty="0"/>
              <a:t>оздавать		хранить	искать	измерять	упрощать	собирать	принимать	 передавать	воспринимать	использовать	разрушать		распространять	комбинировать		копировать	формализовать		делить на части		обрабатывать		 преобразовывать</a:t>
            </a:r>
            <a:endParaRPr lang="en-US" dirty="0"/>
          </a:p>
        </p:txBody>
      </p:sp>
    </p:spTree>
    <p:extLst>
      <p:ext uri="{BB962C8B-B14F-4D97-AF65-F5344CB8AC3E}">
        <p14:creationId xmlns:p14="http://schemas.microsoft.com/office/powerpoint/2010/main" val="4679850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a:t>Способы категоризации </a:t>
            </a:r>
            <a:r>
              <a:rPr lang="ru-RU" dirty="0"/>
              <a:t>информации</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5343790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665389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a:t>Виды информации и способы хранения/фиксации </a:t>
            </a:r>
            <a:endParaRPr lang="en-US" dirty="0"/>
          </a:p>
        </p:txBody>
      </p:sp>
      <p:sp>
        <p:nvSpPr>
          <p:cNvPr id="3" name="Content Placeholder 2"/>
          <p:cNvSpPr>
            <a:spLocks noGrp="1"/>
          </p:cNvSpPr>
          <p:nvPr>
            <p:ph sz="half" idx="1"/>
          </p:nvPr>
        </p:nvSpPr>
        <p:spPr/>
        <p:txBody>
          <a:bodyPr>
            <a:normAutofit fontScale="92500" lnSpcReduction="10000"/>
          </a:bodyPr>
          <a:lstStyle/>
          <a:p>
            <a:r>
              <a:rPr lang="ru-RU" dirty="0"/>
              <a:t>Графическая (изобразительная)</a:t>
            </a:r>
          </a:p>
          <a:p>
            <a:pPr marL="0" indent="0">
              <a:buNone/>
            </a:pPr>
            <a:endParaRPr lang="ru-RU" dirty="0"/>
          </a:p>
          <a:p>
            <a:r>
              <a:rPr lang="ru-RU" dirty="0"/>
              <a:t>Звуковая (акустическая)</a:t>
            </a:r>
          </a:p>
          <a:p>
            <a:pPr marL="0" indent="0">
              <a:buNone/>
            </a:pPr>
            <a:endParaRPr lang="ru-RU" dirty="0"/>
          </a:p>
          <a:p>
            <a:r>
              <a:rPr lang="ru-RU" dirty="0"/>
              <a:t>Текстовая </a:t>
            </a:r>
          </a:p>
          <a:p>
            <a:r>
              <a:rPr lang="ru-RU" dirty="0"/>
              <a:t>Числовая</a:t>
            </a:r>
          </a:p>
          <a:p>
            <a:r>
              <a:rPr lang="ru-RU" dirty="0"/>
              <a:t>Видеоинформация</a:t>
            </a:r>
          </a:p>
          <a:p>
            <a:r>
              <a:rPr lang="ru-RU" dirty="0"/>
              <a:t>Тактильная</a:t>
            </a:r>
          </a:p>
          <a:p>
            <a:r>
              <a:rPr lang="ru-RU" dirty="0"/>
              <a:t>Органолептическая </a:t>
            </a:r>
          </a:p>
          <a:p>
            <a:pPr marL="0" indent="0">
              <a:buNone/>
            </a:pPr>
            <a:endParaRPr lang="ru-RU" dirty="0"/>
          </a:p>
          <a:p>
            <a:endParaRPr lang="en-US" dirty="0"/>
          </a:p>
        </p:txBody>
      </p:sp>
      <p:sp>
        <p:nvSpPr>
          <p:cNvPr id="4" name="Content Placeholder 3"/>
          <p:cNvSpPr>
            <a:spLocks noGrp="1"/>
          </p:cNvSpPr>
          <p:nvPr>
            <p:ph sz="half" idx="2"/>
          </p:nvPr>
        </p:nvSpPr>
        <p:spPr/>
        <p:txBody>
          <a:bodyPr>
            <a:normAutofit fontScale="92500" lnSpcReduction="10000"/>
          </a:bodyPr>
          <a:lstStyle/>
          <a:p>
            <a:pPr>
              <a:spcBef>
                <a:spcPts val="1200"/>
              </a:spcBef>
            </a:pPr>
            <a:r>
              <a:rPr lang="ru-RU" sz="2000" dirty="0"/>
              <a:t>Наскальные рисунки, картины фото, схемы, чертежи на различ. материалах (бумага, мрамор, холст)</a:t>
            </a:r>
          </a:p>
          <a:p>
            <a:pPr>
              <a:spcBef>
                <a:spcPts val="1200"/>
              </a:spcBef>
            </a:pPr>
            <a:r>
              <a:rPr lang="ru-RU" sz="2000" dirty="0"/>
              <a:t>Способ кодирования – специальные символы (напр.муз.инфо –ноты)</a:t>
            </a:r>
          </a:p>
          <a:p>
            <a:pPr>
              <a:spcBef>
                <a:spcPts val="1200"/>
              </a:spcBef>
            </a:pPr>
            <a:r>
              <a:rPr lang="ru-RU" sz="2000" dirty="0"/>
              <a:t>Способ кодирования – письмо (буквы), книгопечатание</a:t>
            </a:r>
          </a:p>
          <a:p>
            <a:pPr>
              <a:spcBef>
                <a:spcPts val="1200"/>
              </a:spcBef>
            </a:pPr>
            <a:r>
              <a:rPr lang="ru-RU" sz="2000" dirty="0"/>
              <a:t>Способ кодирования – цифры</a:t>
            </a:r>
          </a:p>
          <a:p>
            <a:pPr>
              <a:spcBef>
                <a:spcPts val="1200"/>
              </a:spcBef>
            </a:pPr>
            <a:r>
              <a:rPr lang="ru-RU" sz="2000" dirty="0"/>
              <a:t>«живые картины», кино</a:t>
            </a:r>
          </a:p>
          <a:p>
            <a:endParaRPr lang="en-US" sz="2000" dirty="0"/>
          </a:p>
        </p:txBody>
      </p:sp>
    </p:spTree>
    <p:extLst>
      <p:ext uri="{BB962C8B-B14F-4D97-AF65-F5344CB8AC3E}">
        <p14:creationId xmlns:p14="http://schemas.microsoft.com/office/powerpoint/2010/main" val="1336672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Свойства информации</a:t>
            </a:r>
            <a:endParaRPr lang="en-US" dirty="0"/>
          </a:p>
        </p:txBody>
      </p:sp>
      <p:sp>
        <p:nvSpPr>
          <p:cNvPr id="3" name="Content Placeholder 2"/>
          <p:cNvSpPr>
            <a:spLocks noGrp="1"/>
          </p:cNvSpPr>
          <p:nvPr>
            <p:ph idx="1"/>
          </p:nvPr>
        </p:nvSpPr>
        <p:spPr/>
        <p:txBody>
          <a:bodyPr>
            <a:normAutofit/>
          </a:bodyPr>
          <a:lstStyle/>
          <a:p>
            <a:r>
              <a:rPr lang="ru-RU" dirty="0"/>
              <a:t>объективность; </a:t>
            </a:r>
          </a:p>
          <a:p>
            <a:r>
              <a:rPr lang="ru-RU" dirty="0"/>
              <a:t>достоверность; </a:t>
            </a:r>
          </a:p>
          <a:p>
            <a:r>
              <a:rPr lang="ru-RU" dirty="0"/>
              <a:t>полнота;</a:t>
            </a:r>
          </a:p>
          <a:p>
            <a:r>
              <a:rPr lang="ru-RU" dirty="0"/>
              <a:t>точность; </a:t>
            </a:r>
          </a:p>
          <a:p>
            <a:r>
              <a:rPr lang="ru-RU" dirty="0"/>
              <a:t>актуальность;</a:t>
            </a:r>
          </a:p>
          <a:p>
            <a:r>
              <a:rPr lang="ru-RU" dirty="0"/>
              <a:t>полезность, ценность </a:t>
            </a:r>
          </a:p>
        </p:txBody>
      </p:sp>
    </p:spTree>
    <p:extLst>
      <p:ext uri="{BB962C8B-B14F-4D97-AF65-F5344CB8AC3E}">
        <p14:creationId xmlns:p14="http://schemas.microsoft.com/office/powerpoint/2010/main" val="1188686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sz="3600" b="1" i="1" dirty="0"/>
              <a:t>Понятие информационной технологии</a:t>
            </a:r>
            <a:endParaRPr lang="en-US" sz="3600" b="1" i="1" dirty="0"/>
          </a:p>
        </p:txBody>
      </p:sp>
      <p:sp>
        <p:nvSpPr>
          <p:cNvPr id="3" name="Content Placeholder 2"/>
          <p:cNvSpPr>
            <a:spLocks noGrp="1"/>
          </p:cNvSpPr>
          <p:nvPr>
            <p:ph idx="1"/>
          </p:nvPr>
        </p:nvSpPr>
        <p:spPr/>
        <p:txBody>
          <a:bodyPr>
            <a:normAutofit/>
          </a:bodyPr>
          <a:lstStyle/>
          <a:p>
            <a:r>
              <a:rPr lang="ru-RU" sz="2800" b="1" i="1" dirty="0"/>
              <a:t>Информационная технология (ИТ) – </a:t>
            </a:r>
            <a:r>
              <a:rPr lang="ru-RU" sz="2800" dirty="0"/>
              <a:t>совокупность средств и методов сбора, обработки и передачи данных, для получения информации нового качества о состоянии объекта, процесса или явления</a:t>
            </a:r>
          </a:p>
          <a:p>
            <a:r>
              <a:rPr lang="ru-RU" sz="2800" b="1" i="1" dirty="0"/>
              <a:t>Цель информационной технологии – </a:t>
            </a:r>
            <a:r>
              <a:rPr lang="ru-RU" sz="2800" dirty="0"/>
              <a:t>производство информации для ее анализа человеком и принятия на его основе решения по выполнению какого-либо действия</a:t>
            </a:r>
            <a:endParaRPr lang="en-US" sz="2800" dirty="0"/>
          </a:p>
        </p:txBody>
      </p:sp>
    </p:spTree>
    <p:extLst>
      <p:ext uri="{BB962C8B-B14F-4D97-AF65-F5344CB8AC3E}">
        <p14:creationId xmlns:p14="http://schemas.microsoft.com/office/powerpoint/2010/main" val="302706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Информационные революции</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7419029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59412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1051</TotalTime>
  <Words>2590</Words>
  <Application>Microsoft Office PowerPoint</Application>
  <PresentationFormat>On-screen Show (4:3)</PresentationFormat>
  <Paragraphs>232</Paragraphs>
  <Slides>24</Slides>
  <Notes>22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Office Theme</vt:lpstr>
      <vt:lpstr>  Информационные технологии в лингвистике  </vt:lpstr>
      <vt:lpstr>План </vt:lpstr>
      <vt:lpstr>Термины</vt:lpstr>
      <vt:lpstr>Информация и действия</vt:lpstr>
      <vt:lpstr>Способы категоризации информации</vt:lpstr>
      <vt:lpstr>Виды информации и способы хранения/фиксации </vt:lpstr>
      <vt:lpstr>Свойства информации</vt:lpstr>
      <vt:lpstr>Понятие информационной технологии</vt:lpstr>
      <vt:lpstr>Информационные революции</vt:lpstr>
      <vt:lpstr>Эволюция ИТ</vt:lpstr>
      <vt:lpstr>Технологический детерминизм</vt:lpstr>
      <vt:lpstr>Что такое информационное общество?</vt:lpstr>
      <vt:lpstr>Информационная культура личности</vt:lpstr>
      <vt:lpstr>Критерии информационной кульутры личности</vt:lpstr>
      <vt:lpstr>Проект ЮНЕСКО «От информационного общества к обществу знания» (2005 г.)</vt:lpstr>
      <vt:lpstr>Цифровая революция и лингвистика</vt:lpstr>
      <vt:lpstr>ИТ и Лингвистика</vt:lpstr>
      <vt:lpstr>Информационные технологии в лингвистике</vt:lpstr>
      <vt:lpstr>Информационные технологии в лингвистике</vt:lpstr>
      <vt:lpstr>Аппаратное и программное обеспечение ИТ</vt:lpstr>
      <vt:lpstr>Классификация программного обеспечения</vt:lpstr>
      <vt:lpstr>Примеры прикладных программ</vt:lpstr>
      <vt:lpstr>Автоматическое рабочее место лингвиста/переводчика</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Информационные технологии в лингвистике</dc:title>
  <dc:creator>Tanya</dc:creator>
  <cp:lastModifiedBy>Oleg</cp:lastModifiedBy>
  <cp:revision>35</cp:revision>
  <dcterms:created xsi:type="dcterms:W3CDTF">2020-04-22T09:50:45Z</dcterms:created>
  <dcterms:modified xsi:type="dcterms:W3CDTF">2024-03-31T07:43:16Z</dcterms:modified>
</cp:coreProperties>
</file>