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4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6BF9F7-955D-47E2-ADDA-73999BD72FA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Законы динамики поступательного движения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А.П.Зубарев</a:t>
            </a:r>
            <a:endParaRPr lang="ru-RU" sz="1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06532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420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18266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08720"/>
            <a:ext cx="76866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54204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703952" cy="4209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276873"/>
            <a:ext cx="9036496" cy="190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9488"/>
            <a:ext cx="8424936" cy="6339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564904"/>
            <a:ext cx="9144000" cy="1498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25" y="1484784"/>
            <a:ext cx="899157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548680"/>
            <a:ext cx="9151481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969" y="2348880"/>
            <a:ext cx="899803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30" y="1340768"/>
            <a:ext cx="905907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51520" y="2060848"/>
            <a:ext cx="82296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Лекция закончена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Благодарю за внимание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605" y="1772816"/>
            <a:ext cx="8716395" cy="2650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3"/>
            <a:ext cx="9144000" cy="431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916832"/>
            <a:ext cx="9084293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799"/>
            <a:ext cx="9144000" cy="384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96752"/>
            <a:ext cx="9082892" cy="481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268760"/>
            <a:ext cx="9008709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858173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7</Words>
  <Application>Microsoft Office PowerPoint</Application>
  <PresentationFormat>Экран (4:3)</PresentationFormat>
  <Paragraphs>3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Законы динамики поступательного движения  А.П.Зубарев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16</cp:revision>
  <dcterms:created xsi:type="dcterms:W3CDTF">2022-09-02T12:17:09Z</dcterms:created>
  <dcterms:modified xsi:type="dcterms:W3CDTF">2023-01-20T07:51:06Z</dcterms:modified>
</cp:coreProperties>
</file>