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4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7CA2-0FB7-4A30-AA67-5F865BCF74F7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BF9F7-955D-47E2-ADDA-73999BD72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BF9F7-955D-47E2-ADDA-73999BD72FA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Законы динамики поступательного движения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А.П.Зубарев</a:t>
            </a:r>
            <a:endParaRPr lang="ru-RU" sz="1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06532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20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8266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6866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54204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03952" cy="420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76873"/>
            <a:ext cx="9036496" cy="190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9488"/>
            <a:ext cx="8424936" cy="633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64904"/>
            <a:ext cx="9144000" cy="149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25" y="1484784"/>
            <a:ext cx="899157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48680"/>
            <a:ext cx="915148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969" y="2348880"/>
            <a:ext cx="899803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0" y="1340768"/>
            <a:ext cx="905907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51520" y="206084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Лекция закончена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Благодарю за внимание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605" y="1772816"/>
            <a:ext cx="8716395" cy="265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3"/>
            <a:ext cx="9144000" cy="43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16832"/>
            <a:ext cx="908429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99"/>
            <a:ext cx="9144000" cy="384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96752"/>
            <a:ext cx="9082892" cy="481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68760"/>
            <a:ext cx="900870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58173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</Words>
  <Application>Microsoft Office PowerPoint</Application>
  <PresentationFormat>Экран (4:3)</PresentationFormat>
  <Paragraphs>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Законы динамики поступательного движения  А.П.Зубарев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Administrator</cp:lastModifiedBy>
  <cp:revision>16</cp:revision>
  <dcterms:created xsi:type="dcterms:W3CDTF">2022-09-02T12:17:09Z</dcterms:created>
  <dcterms:modified xsi:type="dcterms:W3CDTF">2023-01-20T07:51:06Z</dcterms:modified>
</cp:coreProperties>
</file>