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304" r:id="rId2"/>
    <p:sldId id="285" r:id="rId3"/>
    <p:sldId id="286" r:id="rId4"/>
    <p:sldId id="287" r:id="rId5"/>
    <p:sldId id="288" r:id="rId6"/>
    <p:sldId id="310" r:id="rId7"/>
    <p:sldId id="311" r:id="rId8"/>
    <p:sldId id="312" r:id="rId9"/>
    <p:sldId id="313" r:id="rId10"/>
    <p:sldId id="314" r:id="rId11"/>
    <p:sldId id="315" r:id="rId12"/>
    <p:sldId id="316" r:id="rId13"/>
    <p:sldId id="317" r:id="rId14"/>
    <p:sldId id="318" r:id="rId15"/>
    <p:sldId id="319" r:id="rId16"/>
    <p:sldId id="320" r:id="rId17"/>
    <p:sldId id="321" r:id="rId18"/>
    <p:sldId id="322" r:id="rId19"/>
    <p:sldId id="354" r:id="rId20"/>
    <p:sldId id="353" r:id="rId21"/>
    <p:sldId id="323" r:id="rId22"/>
    <p:sldId id="324" r:id="rId23"/>
    <p:sldId id="325" r:id="rId24"/>
    <p:sldId id="346" r:id="rId25"/>
    <p:sldId id="350" r:id="rId26"/>
    <p:sldId id="352" r:id="rId27"/>
    <p:sldId id="351" r:id="rId28"/>
    <p:sldId id="349" r:id="rId29"/>
    <p:sldId id="348" r:id="rId30"/>
    <p:sldId id="347" r:id="rId31"/>
    <p:sldId id="345" r:id="rId32"/>
    <p:sldId id="326" r:id="rId33"/>
    <p:sldId id="327" r:id="rId34"/>
    <p:sldId id="332" r:id="rId35"/>
    <p:sldId id="333" r:id="rId36"/>
    <p:sldId id="334" r:id="rId37"/>
    <p:sldId id="344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87CA2-0FB7-4A30-AA67-5F865BCF74F7}" type="datetimeFigureOut">
              <a:rPr lang="ru-RU" smtClean="0"/>
              <a:pPr/>
              <a:t>31.08.2025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6BF9F7-955D-47E2-ADDA-73999BD72F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31.08.2025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31.08.2025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31.08.2025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31.08.2025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31.08.2025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31.08.2025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31.08.2025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31.08.2025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31.08.2025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31.08.2025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31.08.2025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ECC899-C813-46E5-A219-305F967FE3D0}" type="datetimeFigureOut">
              <a:rPr lang="ru-RU" smtClean="0"/>
              <a:pPr/>
              <a:t>31.08.2025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132856"/>
            <a:ext cx="7898624" cy="1861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14" y="2132856"/>
            <a:ext cx="9133086" cy="2148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404813"/>
            <a:ext cx="9158960" cy="5904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8680"/>
            <a:ext cx="9144000" cy="5034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294" y="671364"/>
            <a:ext cx="9037706" cy="6186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82466"/>
            <a:ext cx="9144000" cy="5742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8439222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-1"/>
            <a:ext cx="8146474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2911"/>
            <a:ext cx="9144000" cy="6585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0"/>
            <a:ext cx="8964488" cy="6670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0"/>
            <a:ext cx="841035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656"/>
            <a:ext cx="9154221" cy="602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6712"/>
            <a:ext cx="9144000" cy="4739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0"/>
            <a:ext cx="7974408" cy="6787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913" y="400050"/>
            <a:ext cx="9020175" cy="605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3" y="438150"/>
            <a:ext cx="8943975" cy="598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161925"/>
            <a:ext cx="9001125" cy="653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88" y="1790700"/>
            <a:ext cx="8963025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0"/>
            <a:ext cx="7560840" cy="6730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75" y="1123950"/>
            <a:ext cx="9010650" cy="461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60648"/>
            <a:ext cx="7486798" cy="6192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1057275"/>
            <a:ext cx="8991600" cy="474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8" y="871538"/>
            <a:ext cx="8848725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8964488" cy="5233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"/>
            <a:ext cx="8064896" cy="6664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63487"/>
            <a:ext cx="7222579" cy="639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60648"/>
            <a:ext cx="7920880" cy="6285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913" y="2109788"/>
            <a:ext cx="9020175" cy="263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0688"/>
            <a:ext cx="9144000" cy="5276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3" y="326851"/>
            <a:ext cx="8601075" cy="648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72816"/>
            <a:ext cx="9144000" cy="2967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19300" y="2600325"/>
            <a:ext cx="510540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700808"/>
            <a:ext cx="9144000" cy="3896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39" y="1844824"/>
            <a:ext cx="9061261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60647"/>
            <a:ext cx="9144000" cy="6429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68760"/>
            <a:ext cx="9144000" cy="4396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6712"/>
            <a:ext cx="9144000" cy="5482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642939"/>
            <a:ext cx="9144000" cy="5463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0</Words>
  <Application>Microsoft Office PowerPoint</Application>
  <PresentationFormat>Экран (4:3)</PresentationFormat>
  <Paragraphs>0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Administrator</dc:creator>
  <cp:lastModifiedBy>Admin</cp:lastModifiedBy>
  <cp:revision>29</cp:revision>
  <dcterms:created xsi:type="dcterms:W3CDTF">2022-09-02T12:17:09Z</dcterms:created>
  <dcterms:modified xsi:type="dcterms:W3CDTF">2025-08-31T08:29:04Z</dcterms:modified>
</cp:coreProperties>
</file>