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54" r:id="rId20"/>
    <p:sldId id="353" r:id="rId21"/>
    <p:sldId id="323" r:id="rId22"/>
    <p:sldId id="324" r:id="rId23"/>
    <p:sldId id="325" r:id="rId24"/>
    <p:sldId id="346" r:id="rId25"/>
    <p:sldId id="350" r:id="rId26"/>
    <p:sldId id="352" r:id="rId27"/>
    <p:sldId id="351" r:id="rId28"/>
    <p:sldId id="349" r:id="rId29"/>
    <p:sldId id="348" r:id="rId30"/>
    <p:sldId id="347" r:id="rId31"/>
    <p:sldId id="345" r:id="rId32"/>
    <p:sldId id="326" r:id="rId33"/>
    <p:sldId id="327" r:id="rId34"/>
    <p:sldId id="332" r:id="rId35"/>
    <p:sldId id="333" r:id="rId36"/>
    <p:sldId id="334" r:id="rId37"/>
    <p:sldId id="34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898624" cy="18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4" y="2132856"/>
            <a:ext cx="9133086" cy="214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813"/>
            <a:ext cx="9158960" cy="59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03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94" y="671364"/>
            <a:ext cx="9037706" cy="618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466"/>
            <a:ext cx="9144000" cy="57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3922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1"/>
            <a:ext cx="814647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911"/>
            <a:ext cx="9144000" cy="658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6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10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5422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7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74408" cy="67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400050"/>
            <a:ext cx="90201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438150"/>
            <a:ext cx="89439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61925"/>
            <a:ext cx="900112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790700"/>
            <a:ext cx="8963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67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123950"/>
            <a:ext cx="9010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486798" cy="619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57275"/>
            <a:ext cx="8991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871538"/>
            <a:ext cx="8848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52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"/>
            <a:ext cx="8064896" cy="6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3487"/>
            <a:ext cx="7222579" cy="63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20880" cy="62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109788"/>
            <a:ext cx="90201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326851"/>
            <a:ext cx="86010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9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600325"/>
            <a:ext cx="510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44000" cy="3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39" y="1844824"/>
            <a:ext cx="906126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7"/>
            <a:ext cx="9144000" cy="64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3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4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39"/>
            <a:ext cx="9144000" cy="54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0</Words>
  <Application>Microsoft Office PowerPoint</Application>
  <PresentationFormat>Экран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</cp:lastModifiedBy>
  <cp:revision>29</cp:revision>
  <dcterms:created xsi:type="dcterms:W3CDTF">2022-09-02T12:17:09Z</dcterms:created>
  <dcterms:modified xsi:type="dcterms:W3CDTF">2025-08-31T08:29:04Z</dcterms:modified>
</cp:coreProperties>
</file>