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319" r:id="rId4"/>
    <p:sldId id="334" r:id="rId5"/>
    <p:sldId id="355" r:id="rId6"/>
    <p:sldId id="356" r:id="rId7"/>
    <p:sldId id="357" r:id="rId8"/>
    <p:sldId id="358" r:id="rId9"/>
    <p:sldId id="359" r:id="rId10"/>
    <p:sldId id="360" r:id="rId11"/>
    <p:sldId id="338" r:id="rId12"/>
    <p:sldId id="343" r:id="rId13"/>
    <p:sldId id="336" r:id="rId14"/>
    <p:sldId id="399" r:id="rId15"/>
    <p:sldId id="401" r:id="rId16"/>
    <p:sldId id="400" r:id="rId17"/>
    <p:sldId id="402" r:id="rId18"/>
    <p:sldId id="403" r:id="rId19"/>
    <p:sldId id="404" r:id="rId20"/>
    <p:sldId id="361" r:id="rId21"/>
    <p:sldId id="362" r:id="rId22"/>
    <p:sldId id="397" r:id="rId23"/>
    <p:sldId id="363" r:id="rId24"/>
    <p:sldId id="364" r:id="rId25"/>
    <p:sldId id="367" r:id="rId26"/>
    <p:sldId id="381" r:id="rId27"/>
    <p:sldId id="380" r:id="rId28"/>
    <p:sldId id="382" r:id="rId29"/>
    <p:sldId id="368" r:id="rId30"/>
    <p:sldId id="369" r:id="rId31"/>
    <p:sldId id="370" r:id="rId32"/>
    <p:sldId id="371" r:id="rId33"/>
    <p:sldId id="384" r:id="rId34"/>
    <p:sldId id="372" r:id="rId35"/>
    <p:sldId id="373" r:id="rId36"/>
    <p:sldId id="374" r:id="rId37"/>
    <p:sldId id="375" r:id="rId38"/>
    <p:sldId id="376" r:id="rId39"/>
    <p:sldId id="385" r:id="rId40"/>
    <p:sldId id="378" r:id="rId41"/>
    <p:sldId id="386" r:id="rId42"/>
    <p:sldId id="379" r:id="rId43"/>
    <p:sldId id="366" r:id="rId44"/>
    <p:sldId id="398" r:id="rId45"/>
    <p:sldId id="387" r:id="rId46"/>
    <p:sldId id="267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8946A-184A-4F7D-AC1E-585FACCFB6A0}" v="622" dt="2020-01-21T13:28:2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 snapToGrid="0">
      <p:cViewPr>
        <p:scale>
          <a:sx n="110" d="100"/>
          <a:sy n="110" d="100"/>
        </p:scale>
        <p:origin x="7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г Батурин" userId="cc479cfdcd957b6a" providerId="LiveId" clId="{F31EFD93-2D9B-4527-B527-FD755330F158}"/>
    <pc:docChg chg="undo custSel addSld modSld">
      <pc:chgData name="Олег Батурин" userId="cc479cfdcd957b6a" providerId="LiveId" clId="{F31EFD93-2D9B-4527-B527-FD755330F158}" dt="2019-04-09T05:57:15.803" v="250" actId="20577"/>
      <pc:docMkLst>
        <pc:docMk/>
      </pc:docMkLst>
      <pc:sldChg chg="modSp">
        <pc:chgData name="Олег Батурин" userId="cc479cfdcd957b6a" providerId="LiveId" clId="{F31EFD93-2D9B-4527-B527-FD755330F158}" dt="2019-04-09T05:57:15.803" v="250" actId="20577"/>
        <pc:sldMkLst>
          <pc:docMk/>
          <pc:sldMk cId="2018797444" sldId="380"/>
        </pc:sldMkLst>
        <pc:spChg chg="mod">
          <ac:chgData name="Олег Батурин" userId="cc479cfdcd957b6a" providerId="LiveId" clId="{F31EFD93-2D9B-4527-B527-FD755330F158}" dt="2019-04-09T05:57:15.803" v="250" actId="20577"/>
          <ac:spMkLst>
            <pc:docMk/>
            <pc:sldMk cId="2018797444" sldId="380"/>
            <ac:spMk id="3" creationId="{00000000-0000-0000-0000-000000000000}"/>
          </ac:spMkLst>
        </pc:spChg>
      </pc:sldChg>
      <pc:sldChg chg="addSp delSp modSp add">
        <pc:chgData name="Олег Батурин" userId="cc479cfdcd957b6a" providerId="LiveId" clId="{F31EFD93-2D9B-4527-B527-FD755330F158}" dt="2019-02-07T12:52:13.535" v="238" actId="1076"/>
        <pc:sldMkLst>
          <pc:docMk/>
          <pc:sldMk cId="3180857658" sldId="397"/>
        </pc:sldMkLst>
        <pc:spChg chg="del">
          <ac:chgData name="Олег Батурин" userId="cc479cfdcd957b6a" providerId="LiveId" clId="{F31EFD93-2D9B-4527-B527-FD755330F158}" dt="2019-02-07T12:48:39.578" v="1" actId="478"/>
          <ac:spMkLst>
            <pc:docMk/>
            <pc:sldMk cId="3180857658" sldId="397"/>
            <ac:spMk id="7" creationId="{00000000-0000-0000-0000-000000000000}"/>
          </ac:spMkLst>
        </pc:spChg>
        <pc:spChg chg="add">
          <ac:chgData name="Олег Батурин" userId="cc479cfdcd957b6a" providerId="LiveId" clId="{F31EFD93-2D9B-4527-B527-FD755330F158}" dt="2019-02-07T12:48:40.908" v="2"/>
          <ac:spMkLst>
            <pc:docMk/>
            <pc:sldMk cId="3180857658" sldId="397"/>
            <ac:spMk id="9" creationId="{E4549AF6-4B96-4BDB-9711-CFA9F1685A3B}"/>
          </ac:spMkLst>
        </pc:spChg>
        <pc:spChg chg="mod">
          <ac:chgData name="Олег Батурин" userId="cc479cfdcd957b6a" providerId="LiveId" clId="{F31EFD93-2D9B-4527-B527-FD755330F158}" dt="2019-02-07T12:49:18.116" v="172" actId="6549"/>
          <ac:spMkLst>
            <pc:docMk/>
            <pc:sldMk cId="3180857658" sldId="397"/>
            <ac:spMk id="13" creationId="{00000000-0000-0000-0000-000000000000}"/>
          </ac:spMkLst>
        </pc:spChg>
        <pc:picChg chg="mod modCrop">
          <ac:chgData name="Олег Батурин" userId="cc479cfdcd957b6a" providerId="LiveId" clId="{F31EFD93-2D9B-4527-B527-FD755330F158}" dt="2019-02-07T12:51:31.871" v="211" actId="1076"/>
          <ac:picMkLst>
            <pc:docMk/>
            <pc:sldMk cId="3180857658" sldId="397"/>
            <ac:picMk id="3" creationId="{D028065B-17A0-4791-9F22-43F1995B9EF4}"/>
          </ac:picMkLst>
        </pc:picChg>
        <pc:picChg chg="add mod">
          <ac:chgData name="Олег Батурин" userId="cc479cfdcd957b6a" providerId="LiveId" clId="{F31EFD93-2D9B-4527-B527-FD755330F158}" dt="2019-02-07T12:51:31.871" v="211" actId="1076"/>
          <ac:picMkLst>
            <pc:docMk/>
            <pc:sldMk cId="3180857658" sldId="397"/>
            <ac:picMk id="4" creationId="{44DD1E22-FF94-4EC0-AD16-6ACA0B6459EF}"/>
          </ac:picMkLst>
        </pc:picChg>
        <pc:picChg chg="mod">
          <ac:chgData name="Олег Батурин" userId="cc479cfdcd957b6a" providerId="LiveId" clId="{F31EFD93-2D9B-4527-B527-FD755330F158}" dt="2019-02-07T12:51:41.712" v="220" actId="14100"/>
          <ac:picMkLst>
            <pc:docMk/>
            <pc:sldMk cId="3180857658" sldId="397"/>
            <ac:picMk id="5" creationId="{05023578-38FF-4A45-AED5-54AA94F72C2E}"/>
          </ac:picMkLst>
        </pc:picChg>
        <pc:picChg chg="add mod modCrop">
          <ac:chgData name="Олег Батурин" userId="cc479cfdcd957b6a" providerId="LiveId" clId="{F31EFD93-2D9B-4527-B527-FD755330F158}" dt="2019-02-07T12:51:31.871" v="211" actId="1076"/>
          <ac:picMkLst>
            <pc:docMk/>
            <pc:sldMk cId="3180857658" sldId="397"/>
            <ac:picMk id="10" creationId="{D047A65C-816D-456C-81F3-1381694EB786}"/>
          </ac:picMkLst>
        </pc:picChg>
        <pc:picChg chg="mod">
          <ac:chgData name="Олег Батурин" userId="cc479cfdcd957b6a" providerId="LiveId" clId="{F31EFD93-2D9B-4527-B527-FD755330F158}" dt="2019-02-07T12:52:13.535" v="238" actId="1076"/>
          <ac:picMkLst>
            <pc:docMk/>
            <pc:sldMk cId="3180857658" sldId="397"/>
            <ac:picMk id="18" creationId="{083AB362-F94F-4179-A210-29EA15500CBF}"/>
          </ac:picMkLst>
        </pc:picChg>
        <pc:picChg chg="mod">
          <ac:chgData name="Олег Батурин" userId="cc479cfdcd957b6a" providerId="LiveId" clId="{F31EFD93-2D9B-4527-B527-FD755330F158}" dt="2019-02-07T12:52:06.057" v="229" actId="14100"/>
          <ac:picMkLst>
            <pc:docMk/>
            <pc:sldMk cId="3180857658" sldId="397"/>
            <ac:picMk id="20" creationId="{F3D5EC93-F4CF-4067-BD4B-19992D73560E}"/>
          </ac:picMkLst>
        </pc:picChg>
      </pc:sldChg>
    </pc:docChg>
  </pc:docChgLst>
  <pc:docChgLst>
    <pc:chgData name="Олег Батурин" userId="cc479cfdcd957b6a" providerId="LiveId" clId="{80874172-7B9C-4521-A908-30CAEB762518}"/>
    <pc:docChg chg="undo custSel modSld">
      <pc:chgData name="Олег Батурин" userId="cc479cfdcd957b6a" providerId="LiveId" clId="{80874172-7B9C-4521-A908-30CAEB762518}" dt="2019-01-17T12:58:40.539" v="106" actId="20577"/>
      <pc:docMkLst>
        <pc:docMk/>
      </pc:docMkLst>
      <pc:sldChg chg="modSp">
        <pc:chgData name="Олег Батурин" userId="cc479cfdcd957b6a" providerId="LiveId" clId="{80874172-7B9C-4521-A908-30CAEB762518}" dt="2019-01-17T12:45:15.723" v="1" actId="6549"/>
        <pc:sldMkLst>
          <pc:docMk/>
          <pc:sldMk cId="3482473584" sldId="256"/>
        </pc:sldMkLst>
        <pc:spChg chg="mod">
          <ac:chgData name="Олег Батурин" userId="cc479cfdcd957b6a" providerId="LiveId" clId="{80874172-7B9C-4521-A908-30CAEB762518}" dt="2019-01-17T12:45:15.723" v="1" actId="6549"/>
          <ac:spMkLst>
            <pc:docMk/>
            <pc:sldMk cId="3482473584" sldId="256"/>
            <ac:spMk id="6" creationId="{00000000-0000-0000-0000-000000000000}"/>
          </ac:spMkLst>
        </pc:spChg>
      </pc:sldChg>
      <pc:sldChg chg="modSp">
        <pc:chgData name="Олег Батурин" userId="cc479cfdcd957b6a" providerId="LiveId" clId="{80874172-7B9C-4521-A908-30CAEB762518}" dt="2019-01-17T12:45:48.988" v="9" actId="115"/>
        <pc:sldMkLst>
          <pc:docMk/>
          <pc:sldMk cId="1806022529" sldId="319"/>
        </pc:sldMkLst>
        <pc:spChg chg="mod">
          <ac:chgData name="Олег Батурин" userId="cc479cfdcd957b6a" providerId="LiveId" clId="{80874172-7B9C-4521-A908-30CAEB762518}" dt="2019-01-17T12:45:48.988" v="9" actId="115"/>
          <ac:spMkLst>
            <pc:docMk/>
            <pc:sldMk cId="1806022529" sldId="319"/>
            <ac:spMk id="21" creationId="{00000000-0000-0000-0000-000000000000}"/>
          </ac:spMkLst>
        </pc:spChg>
      </pc:sldChg>
      <pc:sldChg chg="addSp delSp modSp delAnim modAnim">
        <pc:chgData name="Олег Батурин" userId="cc479cfdcd957b6a" providerId="LiveId" clId="{80874172-7B9C-4521-A908-30CAEB762518}" dt="2019-01-17T12:48:43.787" v="64"/>
        <pc:sldMkLst>
          <pc:docMk/>
          <pc:sldMk cId="1806022529" sldId="355"/>
        </pc:sldMkLst>
        <pc:spChg chg="del mod">
          <ac:chgData name="Олег Батурин" userId="cc479cfdcd957b6a" providerId="LiveId" clId="{80874172-7B9C-4521-A908-30CAEB762518}" dt="2019-01-17T12:48:00.612" v="28" actId="478"/>
          <ac:spMkLst>
            <pc:docMk/>
            <pc:sldMk cId="1806022529" sldId="355"/>
            <ac:spMk id="5" creationId="{00000000-0000-0000-0000-000000000000}"/>
          </ac:spMkLst>
        </pc:spChg>
        <pc:spChg chg="add mod">
          <ac:chgData name="Олег Батурин" userId="cc479cfdcd957b6a" providerId="LiveId" clId="{80874172-7B9C-4521-A908-30CAEB762518}" dt="2019-01-17T12:48:38.444" v="63" actId="6549"/>
          <ac:spMkLst>
            <pc:docMk/>
            <pc:sldMk cId="1806022529" sldId="355"/>
            <ac:spMk id="12" creationId="{6484B8E5-4336-4369-80B8-11F6DCC147BF}"/>
          </ac:spMkLst>
        </pc:spChg>
        <pc:picChg chg="add mod ord">
          <ac:chgData name="Олег Батурин" userId="cc479cfdcd957b6a" providerId="LiveId" clId="{80874172-7B9C-4521-A908-30CAEB762518}" dt="2019-01-17T12:48:15.603" v="31" actId="1076"/>
          <ac:picMkLst>
            <pc:docMk/>
            <pc:sldMk cId="1806022529" sldId="355"/>
            <ac:picMk id="11" creationId="{2E6A424A-9668-495C-8960-90F56E84EAF3}"/>
          </ac:picMkLst>
        </pc:picChg>
      </pc:sldChg>
      <pc:sldChg chg="modSp">
        <pc:chgData name="Олег Батурин" userId="cc479cfdcd957b6a" providerId="LiveId" clId="{80874172-7B9C-4521-A908-30CAEB762518}" dt="2019-01-17T12:55:04.161" v="73" actId="6549"/>
        <pc:sldMkLst>
          <pc:docMk/>
          <pc:sldMk cId="3133035837" sldId="367"/>
        </pc:sldMkLst>
        <pc:spChg chg="mod">
          <ac:chgData name="Олег Батурин" userId="cc479cfdcd957b6a" providerId="LiveId" clId="{80874172-7B9C-4521-A908-30CAEB762518}" dt="2019-01-17T12:55:04.161" v="73" actId="6549"/>
          <ac:spMkLst>
            <pc:docMk/>
            <pc:sldMk cId="3133035837" sldId="367"/>
            <ac:spMk id="60" creationId="{00000000-0000-0000-0000-000000000000}"/>
          </ac:spMkLst>
        </pc:spChg>
      </pc:sldChg>
      <pc:sldChg chg="addSp modSp modAnim">
        <pc:chgData name="Олег Батурин" userId="cc479cfdcd957b6a" providerId="LiveId" clId="{80874172-7B9C-4521-A908-30CAEB762518}" dt="2019-01-17T12:58:16.226" v="104"/>
        <pc:sldMkLst>
          <pc:docMk/>
          <pc:sldMk cId="2018797444" sldId="380"/>
        </pc:sldMkLst>
        <pc:spChg chg="mod">
          <ac:chgData name="Олег Батурин" userId="cc479cfdcd957b6a" providerId="LiveId" clId="{80874172-7B9C-4521-A908-30CAEB762518}" dt="2019-01-17T12:56:37.579" v="81" actId="14100"/>
          <ac:spMkLst>
            <pc:docMk/>
            <pc:sldMk cId="2018797444" sldId="380"/>
            <ac:spMk id="3" creationId="{00000000-0000-0000-0000-000000000000}"/>
          </ac:spMkLst>
        </pc:spChg>
        <pc:spChg chg="mod">
          <ac:chgData name="Олег Батурин" userId="cc479cfdcd957b6a" providerId="LiveId" clId="{80874172-7B9C-4521-A908-30CAEB762518}" dt="2019-01-17T12:55:27.456" v="74" actId="20577"/>
          <ac:spMkLst>
            <pc:docMk/>
            <pc:sldMk cId="2018797444" sldId="380"/>
            <ac:spMk id="4" creationId="{00000000-0000-0000-0000-000000000000}"/>
          </ac:spMkLst>
        </pc:spChg>
        <pc:spChg chg="mod">
          <ac:chgData name="Олег Батурин" userId="cc479cfdcd957b6a" providerId="LiveId" clId="{80874172-7B9C-4521-A908-30CAEB762518}" dt="2019-01-17T12:57:52.668" v="100" actId="14100"/>
          <ac:spMkLst>
            <pc:docMk/>
            <pc:sldMk cId="2018797444" sldId="380"/>
            <ac:spMk id="71" creationId="{00000000-0000-0000-0000-000000000000}"/>
          </ac:spMkLst>
        </pc:spChg>
        <pc:picChg chg="add mod">
          <ac:chgData name="Олег Батурин" userId="cc479cfdcd957b6a" providerId="LiveId" clId="{80874172-7B9C-4521-A908-30CAEB762518}" dt="2019-01-17T12:56:34.419" v="80" actId="1076"/>
          <ac:picMkLst>
            <pc:docMk/>
            <pc:sldMk cId="2018797444" sldId="380"/>
            <ac:picMk id="6" creationId="{A8A52EAC-811A-4609-9086-EDE0FA87B8B8}"/>
          </ac:picMkLst>
        </pc:picChg>
        <pc:picChg chg="add mod modCrop">
          <ac:chgData name="Олег Батурин" userId="cc479cfdcd957b6a" providerId="LiveId" clId="{80874172-7B9C-4521-A908-30CAEB762518}" dt="2019-01-17T12:58:16.226" v="104"/>
          <ac:picMkLst>
            <pc:docMk/>
            <pc:sldMk cId="2018797444" sldId="380"/>
            <ac:picMk id="10" creationId="{6F2CA2C7-DC56-46DC-A975-4ABB907BFA1C}"/>
          </ac:picMkLst>
        </pc:picChg>
      </pc:sldChg>
      <pc:sldChg chg="modSp">
        <pc:chgData name="Олег Батурин" userId="cc479cfdcd957b6a" providerId="LiveId" clId="{80874172-7B9C-4521-A908-30CAEB762518}" dt="2019-01-17T12:54:31.117" v="72" actId="6549"/>
        <pc:sldMkLst>
          <pc:docMk/>
          <pc:sldMk cId="2101406576" sldId="381"/>
        </pc:sldMkLst>
        <pc:spChg chg="mod">
          <ac:chgData name="Олег Батурин" userId="cc479cfdcd957b6a" providerId="LiveId" clId="{80874172-7B9C-4521-A908-30CAEB762518}" dt="2019-01-17T12:54:31.117" v="72" actId="6549"/>
          <ac:spMkLst>
            <pc:docMk/>
            <pc:sldMk cId="2101406576" sldId="381"/>
            <ac:spMk id="48" creationId="{00000000-0000-0000-0000-000000000000}"/>
          </ac:spMkLst>
        </pc:spChg>
      </pc:sldChg>
      <pc:sldChg chg="modSp">
        <pc:chgData name="Олег Батурин" userId="cc479cfdcd957b6a" providerId="LiveId" clId="{80874172-7B9C-4521-A908-30CAEB762518}" dt="2019-01-17T12:58:40.539" v="106" actId="20577"/>
        <pc:sldMkLst>
          <pc:docMk/>
          <pc:sldMk cId="1837385269" sldId="382"/>
        </pc:sldMkLst>
        <pc:spChg chg="mod">
          <ac:chgData name="Олег Батурин" userId="cc479cfdcd957b6a" providerId="LiveId" clId="{80874172-7B9C-4521-A908-30CAEB762518}" dt="2019-01-17T12:58:40.539" v="106" actId="20577"/>
          <ac:spMkLst>
            <pc:docMk/>
            <pc:sldMk cId="1837385269" sldId="382"/>
            <ac:spMk id="70" creationId="{00000000-0000-0000-0000-000000000000}"/>
          </ac:spMkLst>
        </pc:spChg>
      </pc:sldChg>
    </pc:docChg>
  </pc:docChgLst>
  <pc:docChgLst>
    <pc:chgData name="Олег Батурин" userId="cc479cfdcd957b6a" providerId="LiveId" clId="{F7D8946A-184A-4F7D-AC1E-585FACCFB6A0}"/>
    <pc:docChg chg="undo custSel addSld modSld sldOrd">
      <pc:chgData name="Олег Батурин" userId="cc479cfdcd957b6a" providerId="LiveId" clId="{F7D8946A-184A-4F7D-AC1E-585FACCFB6A0}" dt="2020-01-21T13:28:26.100" v="2113" actId="115"/>
      <pc:docMkLst>
        <pc:docMk/>
      </pc:docMkLst>
      <pc:sldChg chg="addSp delSp modSp add delAnim modAnim">
        <pc:chgData name="Олег Батурин" userId="cc479cfdcd957b6a" providerId="LiveId" clId="{F7D8946A-184A-4F7D-AC1E-585FACCFB6A0}" dt="2020-01-21T13:20:08.703" v="2109" actId="478"/>
        <pc:sldMkLst>
          <pc:docMk/>
          <pc:sldMk cId="1591139138" sldId="399"/>
        </pc:sldMkLst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2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3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4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5" creationId="{00000000-0000-0000-0000-000000000000}"/>
          </ac:spMkLst>
        </pc:spChg>
        <pc:spChg chg="add del mod">
          <ac:chgData name="Олег Батурин" userId="cc479cfdcd957b6a" providerId="LiveId" clId="{F7D8946A-184A-4F7D-AC1E-585FACCFB6A0}" dt="2020-01-21T13:20:08.703" v="2109" actId="478"/>
          <ac:spMkLst>
            <pc:docMk/>
            <pc:sldMk cId="1591139138" sldId="399"/>
            <ac:spMk id="6" creationId="{3A352B26-A66C-4447-8334-0A67E17D61B5}"/>
          </ac:spMkLst>
        </pc:spChg>
        <pc:spChg chg="mod">
          <ac:chgData name="Олег Батурин" userId="cc479cfdcd957b6a" providerId="LiveId" clId="{F7D8946A-184A-4F7D-AC1E-585FACCFB6A0}" dt="2020-01-21T11:38:10.516" v="36" actId="20577"/>
          <ac:spMkLst>
            <pc:docMk/>
            <pc:sldMk cId="1591139138" sldId="399"/>
            <ac:spMk id="7" creationId="{00000000-0000-0000-0000-000000000000}"/>
          </ac:spMkLst>
        </pc:spChg>
        <pc:spChg chg="add mod">
          <ac:chgData name="Олег Батурин" userId="cc479cfdcd957b6a" providerId="LiveId" clId="{F7D8946A-184A-4F7D-AC1E-585FACCFB6A0}" dt="2020-01-21T11:54:12.861" v="475" actId="1076"/>
          <ac:spMkLst>
            <pc:docMk/>
            <pc:sldMk cId="1591139138" sldId="399"/>
            <ac:spMk id="10" creationId="{D6E0D0BC-06AA-4A7B-BF13-D2090D0711E6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18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25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26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27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38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43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46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47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48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49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50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51" creationId="{00000000-0000-0000-0000-000000000000}"/>
          </ac:spMkLst>
        </pc:spChg>
        <pc:spChg chg="del">
          <ac:chgData name="Олег Батурин" userId="cc479cfdcd957b6a" providerId="LiveId" clId="{F7D8946A-184A-4F7D-AC1E-585FACCFB6A0}" dt="2020-01-21T11:38:00.588" v="1" actId="478"/>
          <ac:spMkLst>
            <pc:docMk/>
            <pc:sldMk cId="1591139138" sldId="399"/>
            <ac:spMk id="52" creationId="{00000000-0000-0000-0000-000000000000}"/>
          </ac:spMkLst>
        </pc:spChg>
        <pc:spChg chg="add mod">
          <ac:chgData name="Олег Батурин" userId="cc479cfdcd957b6a" providerId="LiveId" clId="{F7D8946A-184A-4F7D-AC1E-585FACCFB6A0}" dt="2020-01-21T11:42:53.828" v="61" actId="1076"/>
          <ac:spMkLst>
            <pc:docMk/>
            <pc:sldMk cId="1591139138" sldId="399"/>
            <ac:spMk id="53" creationId="{26814A37-E845-476D-8112-C2F37BA68342}"/>
          </ac:spMkLst>
        </pc:spChg>
        <pc:spChg chg="add mod">
          <ac:chgData name="Олег Батурин" userId="cc479cfdcd957b6a" providerId="LiveId" clId="{F7D8946A-184A-4F7D-AC1E-585FACCFB6A0}" dt="2020-01-21T11:44:08.849" v="95" actId="6549"/>
          <ac:spMkLst>
            <pc:docMk/>
            <pc:sldMk cId="1591139138" sldId="399"/>
            <ac:spMk id="55" creationId="{AE4BEFFE-6A3E-4488-855C-ED5B98B15670}"/>
          </ac:spMkLst>
        </pc:spChg>
        <pc:spChg chg="add mod">
          <ac:chgData name="Олег Батурин" userId="cc479cfdcd957b6a" providerId="LiveId" clId="{F7D8946A-184A-4F7D-AC1E-585FACCFB6A0}" dt="2020-01-21T11:53:58.413" v="472" actId="1076"/>
          <ac:spMkLst>
            <pc:docMk/>
            <pc:sldMk cId="1591139138" sldId="399"/>
            <ac:spMk id="56" creationId="{0022940E-86F5-4E6E-894C-A9490E7F0A2E}"/>
          </ac:spMkLst>
        </pc:spChg>
        <pc:spChg chg="add mod">
          <ac:chgData name="Олег Батурин" userId="cc479cfdcd957b6a" providerId="LiveId" clId="{F7D8946A-184A-4F7D-AC1E-585FACCFB6A0}" dt="2020-01-21T11:54:23.430" v="476" actId="1076"/>
          <ac:spMkLst>
            <pc:docMk/>
            <pc:sldMk cId="1591139138" sldId="399"/>
            <ac:spMk id="57" creationId="{8EF56460-0A23-4DB0-B8AE-46082A5C678A}"/>
          </ac:spMkLst>
        </pc:spChg>
        <pc:spChg chg="add mod">
          <ac:chgData name="Олег Батурин" userId="cc479cfdcd957b6a" providerId="LiveId" clId="{F7D8946A-184A-4F7D-AC1E-585FACCFB6A0}" dt="2020-01-21T11:54:31.277" v="478" actId="1076"/>
          <ac:spMkLst>
            <pc:docMk/>
            <pc:sldMk cId="1591139138" sldId="399"/>
            <ac:spMk id="58" creationId="{CF94C9D1-1CE0-45A4-945B-D7D9647B8BAC}"/>
          </ac:spMkLst>
        </pc:spChg>
        <pc:graphicFrameChg chg="add mod">
          <ac:chgData name="Олег Батурин" userId="cc479cfdcd957b6a" providerId="LiveId" clId="{F7D8946A-184A-4F7D-AC1E-585FACCFB6A0}" dt="2020-01-21T11:43:29.862" v="74" actId="1076"/>
          <ac:graphicFrameMkLst>
            <pc:docMk/>
            <pc:sldMk cId="1591139138" sldId="399"/>
            <ac:graphicFrameMk id="9" creationId="{56F69A16-D2C5-455C-A7F4-78250A5C8BB9}"/>
          </ac:graphicFrameMkLst>
        </pc:graphicFrameChg>
        <pc:graphicFrameChg chg="add mod">
          <ac:chgData name="Олег Батурин" userId="cc479cfdcd957b6a" providerId="LiveId" clId="{F7D8946A-184A-4F7D-AC1E-585FACCFB6A0}" dt="2020-01-21T11:54:12.861" v="475" actId="1076"/>
          <ac:graphicFrameMkLst>
            <pc:docMk/>
            <pc:sldMk cId="1591139138" sldId="399"/>
            <ac:graphicFrameMk id="11" creationId="{71D8AEDD-02CE-4C54-94BD-731C4D65A673}"/>
          </ac:graphicFrameMkLst>
        </pc:graphicFrameChg>
        <pc:picChg chg="add mod">
          <ac:chgData name="Олег Батурин" userId="cc479cfdcd957b6a" providerId="LiveId" clId="{F7D8946A-184A-4F7D-AC1E-585FACCFB6A0}" dt="2020-01-21T11:43:24.158" v="73" actId="1076"/>
          <ac:picMkLst>
            <pc:docMk/>
            <pc:sldMk cId="1591139138" sldId="399"/>
            <ac:picMk id="54" creationId="{043F930D-2A26-496C-829F-A1011EDE725E}"/>
          </ac:picMkLst>
        </pc:pic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22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23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24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28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29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0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2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3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4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5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6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7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39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40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41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42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44" creationId="{00000000-0000-0000-0000-000000000000}"/>
          </ac:cxnSpMkLst>
        </pc:cxnChg>
        <pc:cxnChg chg="del">
          <ac:chgData name="Олег Батурин" userId="cc479cfdcd957b6a" providerId="LiveId" clId="{F7D8946A-184A-4F7D-AC1E-585FACCFB6A0}" dt="2020-01-21T11:38:00.588" v="1" actId="478"/>
          <ac:cxnSpMkLst>
            <pc:docMk/>
            <pc:sldMk cId="1591139138" sldId="399"/>
            <ac:cxnSpMk id="45" creationId="{00000000-0000-0000-0000-000000000000}"/>
          </ac:cxnSpMkLst>
        </pc:cxnChg>
      </pc:sldChg>
      <pc:sldChg chg="addSp delSp modSp add modAnim">
        <pc:chgData name="Олег Батурин" userId="cc479cfdcd957b6a" providerId="LiveId" clId="{F7D8946A-184A-4F7D-AC1E-585FACCFB6A0}" dt="2020-01-21T13:28:26.100" v="2113" actId="115"/>
        <pc:sldMkLst>
          <pc:docMk/>
          <pc:sldMk cId="338518303" sldId="400"/>
        </pc:sldMkLst>
        <pc:spChg chg="add del mod">
          <ac:chgData name="Олег Батурин" userId="cc479cfdcd957b6a" providerId="LiveId" clId="{F7D8946A-184A-4F7D-AC1E-585FACCFB6A0}" dt="2020-01-21T12:07:04.349" v="820" actId="478"/>
          <ac:spMkLst>
            <pc:docMk/>
            <pc:sldMk cId="338518303" sldId="400"/>
            <ac:spMk id="2" creationId="{1891AF12-DA47-41B6-8CD5-334B2A527147}"/>
          </ac:spMkLst>
        </pc:spChg>
        <pc:spChg chg="add">
          <ac:chgData name="Олег Батурин" userId="cc479cfdcd957b6a" providerId="LiveId" clId="{F7D8946A-184A-4F7D-AC1E-585FACCFB6A0}" dt="2020-01-21T12:01:26.817" v="668"/>
          <ac:spMkLst>
            <pc:docMk/>
            <pc:sldMk cId="338518303" sldId="400"/>
            <ac:spMk id="3" creationId="{F063E393-8BA6-4986-9A8D-16156E0A78FF}"/>
          </ac:spMkLst>
        </pc:spChg>
        <pc:spChg chg="add mod">
          <ac:chgData name="Олег Батурин" userId="cc479cfdcd957b6a" providerId="LiveId" clId="{F7D8946A-184A-4F7D-AC1E-585FACCFB6A0}" dt="2020-01-21T12:19:16.462" v="1041" actId="1076"/>
          <ac:spMkLst>
            <pc:docMk/>
            <pc:sldMk cId="338518303" sldId="400"/>
            <ac:spMk id="5" creationId="{EF80E587-B29F-43C9-B191-44BDD086AEFE}"/>
          </ac:spMkLst>
        </pc:spChg>
        <pc:spChg chg="add mod">
          <ac:chgData name="Олег Батурин" userId="cc479cfdcd957b6a" providerId="LiveId" clId="{F7D8946A-184A-4F7D-AC1E-585FACCFB6A0}" dt="2020-01-21T12:21:30.232" v="1111" actId="1076"/>
          <ac:spMkLst>
            <pc:docMk/>
            <pc:sldMk cId="338518303" sldId="400"/>
            <ac:spMk id="11" creationId="{CD9B541E-B52D-423E-B3BA-720F96FF6080}"/>
          </ac:spMkLst>
        </pc:spChg>
        <pc:spChg chg="add mod">
          <ac:chgData name="Олег Батурин" userId="cc479cfdcd957b6a" providerId="LiveId" clId="{F7D8946A-184A-4F7D-AC1E-585FACCFB6A0}" dt="2020-01-21T12:22:00.840" v="1115" actId="1076"/>
          <ac:spMkLst>
            <pc:docMk/>
            <pc:sldMk cId="338518303" sldId="400"/>
            <ac:spMk id="13" creationId="{902CC330-4B5E-40F8-98B8-63D1706BA317}"/>
          </ac:spMkLst>
        </pc:spChg>
        <pc:spChg chg="add del mod">
          <ac:chgData name="Олег Батурин" userId="cc479cfdcd957b6a" providerId="LiveId" clId="{F7D8946A-184A-4F7D-AC1E-585FACCFB6A0}" dt="2020-01-21T12:07:05.957" v="821" actId="478"/>
          <ac:spMkLst>
            <pc:docMk/>
            <pc:sldMk cId="338518303" sldId="400"/>
            <ac:spMk id="19" creationId="{1C206C3D-6F43-41A4-B23C-C5AE9853A334}"/>
          </ac:spMkLst>
        </pc:spChg>
        <pc:spChg chg="add del mod">
          <ac:chgData name="Олег Батурин" userId="cc479cfdcd957b6a" providerId="LiveId" clId="{F7D8946A-184A-4F7D-AC1E-585FACCFB6A0}" dt="2020-01-21T12:07:04.349" v="820" actId="478"/>
          <ac:spMkLst>
            <pc:docMk/>
            <pc:sldMk cId="338518303" sldId="400"/>
            <ac:spMk id="20" creationId="{09B1CA4E-33CC-4660-BED6-1EAED89575D2}"/>
          </ac:spMkLst>
        </pc:spChg>
        <pc:spChg chg="add del mod">
          <ac:chgData name="Олег Батурин" userId="cc479cfdcd957b6a" providerId="LiveId" clId="{F7D8946A-184A-4F7D-AC1E-585FACCFB6A0}" dt="2020-01-21T12:07:04.349" v="820" actId="478"/>
          <ac:spMkLst>
            <pc:docMk/>
            <pc:sldMk cId="338518303" sldId="400"/>
            <ac:spMk id="21" creationId="{CC874C1C-7D8F-4651-9F8F-77273E9D13DC}"/>
          </ac:spMkLst>
        </pc:spChg>
        <pc:spChg chg="add del mod">
          <ac:chgData name="Олег Батурин" userId="cc479cfdcd957b6a" providerId="LiveId" clId="{F7D8946A-184A-4F7D-AC1E-585FACCFB6A0}" dt="2020-01-21T12:07:04.349" v="820" actId="478"/>
          <ac:spMkLst>
            <pc:docMk/>
            <pc:sldMk cId="338518303" sldId="400"/>
            <ac:spMk id="22" creationId="{8A024FD7-C846-43C1-AD18-6DE8283804A8}"/>
          </ac:spMkLst>
        </pc:spChg>
        <pc:spChg chg="add del mod">
          <ac:chgData name="Олег Батурин" userId="cc479cfdcd957b6a" providerId="LiveId" clId="{F7D8946A-184A-4F7D-AC1E-585FACCFB6A0}" dt="2020-01-21T12:07:04.349" v="820" actId="478"/>
          <ac:spMkLst>
            <pc:docMk/>
            <pc:sldMk cId="338518303" sldId="400"/>
            <ac:spMk id="24" creationId="{CA96B45F-BD3B-4FF7-BFF2-B1EAB630B388}"/>
          </ac:spMkLst>
        </pc:spChg>
        <pc:spChg chg="add mod">
          <ac:chgData name="Олег Батурин" userId="cc479cfdcd957b6a" providerId="LiveId" clId="{F7D8946A-184A-4F7D-AC1E-585FACCFB6A0}" dt="2020-01-21T12:07:09.303" v="822" actId="1076"/>
          <ac:spMkLst>
            <pc:docMk/>
            <pc:sldMk cId="338518303" sldId="400"/>
            <ac:spMk id="25" creationId="{EF287203-7D76-4F46-A76E-E4E08FE1A20C}"/>
          </ac:spMkLst>
        </pc:spChg>
        <pc:spChg chg="add mod">
          <ac:chgData name="Олег Батурин" userId="cc479cfdcd957b6a" providerId="LiveId" clId="{F7D8946A-184A-4F7D-AC1E-585FACCFB6A0}" dt="2020-01-21T13:26:15.645" v="2112" actId="122"/>
          <ac:spMkLst>
            <pc:docMk/>
            <pc:sldMk cId="338518303" sldId="400"/>
            <ac:spMk id="29" creationId="{3021B4DB-4503-4CF9-A392-38048C5B19BF}"/>
          </ac:spMkLst>
        </pc:spChg>
        <pc:spChg chg="add del mod">
          <ac:chgData name="Олег Батурин" userId="cc479cfdcd957b6a" providerId="LiveId" clId="{F7D8946A-184A-4F7D-AC1E-585FACCFB6A0}" dt="2020-01-21T12:07:48.656" v="868" actId="478"/>
          <ac:spMkLst>
            <pc:docMk/>
            <pc:sldMk cId="338518303" sldId="400"/>
            <ac:spMk id="30" creationId="{0BFC7D8E-E983-405E-A022-8DBF0DF6E98B}"/>
          </ac:spMkLst>
        </pc:spChg>
        <pc:spChg chg="add mod">
          <ac:chgData name="Олег Батурин" userId="cc479cfdcd957b6a" providerId="LiveId" clId="{F7D8946A-184A-4F7D-AC1E-585FACCFB6A0}" dt="2020-01-21T12:07:38.576" v="864" actId="20577"/>
          <ac:spMkLst>
            <pc:docMk/>
            <pc:sldMk cId="338518303" sldId="400"/>
            <ac:spMk id="31" creationId="{A71F864A-ED56-4BDC-952F-D5B6468EC547}"/>
          </ac:spMkLst>
        </pc:spChg>
        <pc:spChg chg="add mod">
          <ac:chgData name="Олег Батурин" userId="cc479cfdcd957b6a" providerId="LiveId" clId="{F7D8946A-184A-4F7D-AC1E-585FACCFB6A0}" dt="2020-01-21T13:28:26.100" v="2113" actId="115"/>
          <ac:spMkLst>
            <pc:docMk/>
            <pc:sldMk cId="338518303" sldId="400"/>
            <ac:spMk id="32" creationId="{E5732533-5F30-47C7-9DCC-7EF9AECAFD6C}"/>
          </ac:spMkLst>
        </pc:spChg>
        <pc:spChg chg="add mod">
          <ac:chgData name="Олег Батурин" userId="cc479cfdcd957b6a" providerId="LiveId" clId="{F7D8946A-184A-4F7D-AC1E-585FACCFB6A0}" dt="2020-01-21T12:19:47.539" v="1053" actId="6549"/>
          <ac:spMkLst>
            <pc:docMk/>
            <pc:sldMk cId="338518303" sldId="400"/>
            <ac:spMk id="35" creationId="{737C1C17-6D4F-44F0-9119-34B12E35FDB4}"/>
          </ac:spMkLst>
        </pc:spChg>
        <pc:spChg chg="add mod">
          <ac:chgData name="Олег Батурин" userId="cc479cfdcd957b6a" providerId="LiveId" clId="{F7D8946A-184A-4F7D-AC1E-585FACCFB6A0}" dt="2020-01-21T12:20:37.128" v="1102" actId="1076"/>
          <ac:spMkLst>
            <pc:docMk/>
            <pc:sldMk cId="338518303" sldId="400"/>
            <ac:spMk id="36" creationId="{DE04BB8A-660B-4A3F-89B2-EFC1927FBDFD}"/>
          </ac:spMkLst>
        </pc:spChg>
        <pc:spChg chg="del">
          <ac:chgData name="Олег Батурин" userId="cc479cfdcd957b6a" providerId="LiveId" clId="{F7D8946A-184A-4F7D-AC1E-585FACCFB6A0}" dt="2020-01-21T11:47:41.437" v="466" actId="478"/>
          <ac:spMkLst>
            <pc:docMk/>
            <pc:sldMk cId="338518303" sldId="400"/>
            <ac:spMk id="53" creationId="{26814A37-E845-476D-8112-C2F37BA68342}"/>
          </ac:spMkLst>
        </pc:spChg>
        <pc:spChg chg="del">
          <ac:chgData name="Олег Батурин" userId="cc479cfdcd957b6a" providerId="LiveId" clId="{F7D8946A-184A-4F7D-AC1E-585FACCFB6A0}" dt="2020-01-21T11:47:45.123" v="470" actId="478"/>
          <ac:spMkLst>
            <pc:docMk/>
            <pc:sldMk cId="338518303" sldId="400"/>
            <ac:spMk id="55" creationId="{AE4BEFFE-6A3E-4488-855C-ED5B98B15670}"/>
          </ac:spMkLst>
        </pc:spChg>
        <pc:spChg chg="del">
          <ac:chgData name="Олег Батурин" userId="cc479cfdcd957b6a" providerId="LiveId" clId="{F7D8946A-184A-4F7D-AC1E-585FACCFB6A0}" dt="2020-01-21T11:47:35.700" v="464" actId="478"/>
          <ac:spMkLst>
            <pc:docMk/>
            <pc:sldMk cId="338518303" sldId="400"/>
            <ac:spMk id="56" creationId="{0022940E-86F5-4E6E-894C-A9490E7F0A2E}"/>
          </ac:spMkLst>
        </pc:spChg>
        <pc:graphicFrameChg chg="add mod">
          <ac:chgData name="Олег Батурин" userId="cc479cfdcd957b6a" providerId="LiveId" clId="{F7D8946A-184A-4F7D-AC1E-585FACCFB6A0}" dt="2020-01-21T12:19:30.582" v="1045" actId="1076"/>
          <ac:graphicFrameMkLst>
            <pc:docMk/>
            <pc:sldMk cId="338518303" sldId="400"/>
            <ac:graphicFrameMk id="4" creationId="{5985291A-98ED-4DAF-A0D0-D3C596D8509F}"/>
          </ac:graphicFrameMkLst>
        </pc:graphicFrameChg>
        <pc:graphicFrameChg chg="del mod">
          <ac:chgData name="Олег Батурин" userId="cc479cfdcd957b6a" providerId="LiveId" clId="{F7D8946A-184A-4F7D-AC1E-585FACCFB6A0}" dt="2020-01-21T11:47:43.448" v="469" actId="478"/>
          <ac:graphicFrameMkLst>
            <pc:docMk/>
            <pc:sldMk cId="338518303" sldId="400"/>
            <ac:graphicFrameMk id="9" creationId="{56F69A16-D2C5-455C-A7F4-78250A5C8BB9}"/>
          </ac:graphicFrameMkLst>
        </pc:graphicFrameChg>
        <pc:graphicFrameChg chg="add mod">
          <ac:chgData name="Олег Батурин" userId="cc479cfdcd957b6a" providerId="LiveId" clId="{F7D8946A-184A-4F7D-AC1E-585FACCFB6A0}" dt="2020-01-21T12:20:41.711" v="1103" actId="1076"/>
          <ac:graphicFrameMkLst>
            <pc:docMk/>
            <pc:sldMk cId="338518303" sldId="400"/>
            <ac:graphicFrameMk id="10" creationId="{DFAEC5F0-5B84-4250-90EC-B44C68088E82}"/>
          </ac:graphicFrameMkLst>
        </pc:graphicFrameChg>
        <pc:graphicFrameChg chg="add mod">
          <ac:chgData name="Олег Батурин" userId="cc479cfdcd957b6a" providerId="LiveId" clId="{F7D8946A-184A-4F7D-AC1E-585FACCFB6A0}" dt="2020-01-21T12:22:05.719" v="1116" actId="1076"/>
          <ac:graphicFrameMkLst>
            <pc:docMk/>
            <pc:sldMk cId="338518303" sldId="400"/>
            <ac:graphicFrameMk id="12" creationId="{8C7CCA8B-C7E0-4FD3-95CF-ABE30751E932}"/>
          </ac:graphicFrameMkLst>
        </pc:graphicFrameChg>
        <pc:graphicFrameChg chg="add mod">
          <ac:chgData name="Олег Батурин" userId="cc479cfdcd957b6a" providerId="LiveId" clId="{F7D8946A-184A-4F7D-AC1E-585FACCFB6A0}" dt="2020-01-21T12:22:00.840" v="1115" actId="1076"/>
          <ac:graphicFrameMkLst>
            <pc:docMk/>
            <pc:sldMk cId="338518303" sldId="400"/>
            <ac:graphicFrameMk id="14" creationId="{01BA3FDD-BC6F-428C-B401-DEBB94F2BBDC}"/>
          </ac:graphicFrameMkLst>
        </pc:graphicFrameChg>
        <pc:picChg chg="add del mod">
          <ac:chgData name="Олег Батурин" userId="cc479cfdcd957b6a" providerId="LiveId" clId="{F7D8946A-184A-4F7D-AC1E-585FACCFB6A0}" dt="2020-01-21T12:07:00.477" v="819" actId="478"/>
          <ac:picMkLst>
            <pc:docMk/>
            <pc:sldMk cId="338518303" sldId="400"/>
            <ac:picMk id="18" creationId="{DA2216FD-971E-4066-9749-C271C4479717}"/>
          </ac:picMkLst>
        </pc:picChg>
        <pc:picChg chg="add mod">
          <ac:chgData name="Олег Батурин" userId="cc479cfdcd957b6a" providerId="LiveId" clId="{F7D8946A-184A-4F7D-AC1E-585FACCFB6A0}" dt="2020-01-21T12:19:33.495" v="1046" actId="1076"/>
          <ac:picMkLst>
            <pc:docMk/>
            <pc:sldMk cId="338518303" sldId="400"/>
            <ac:picMk id="28" creationId="{976F67AD-C48A-40F8-82F7-3327D0E18F9B}"/>
          </ac:picMkLst>
        </pc:picChg>
        <pc:picChg chg="add mod">
          <ac:chgData name="Олег Батурин" userId="cc479cfdcd957b6a" providerId="LiveId" clId="{F7D8946A-184A-4F7D-AC1E-585FACCFB6A0}" dt="2020-01-21T12:21:30.232" v="1111" actId="1076"/>
          <ac:picMkLst>
            <pc:docMk/>
            <pc:sldMk cId="338518303" sldId="400"/>
            <ac:picMk id="37" creationId="{9E615EFB-9370-444F-8DA9-9B99706A994C}"/>
          </ac:picMkLst>
        </pc:picChg>
        <pc:picChg chg="del">
          <ac:chgData name="Олег Батурин" userId="cc479cfdcd957b6a" providerId="LiveId" clId="{F7D8946A-184A-4F7D-AC1E-585FACCFB6A0}" dt="2020-01-21T11:47:42.259" v="467" actId="478"/>
          <ac:picMkLst>
            <pc:docMk/>
            <pc:sldMk cId="338518303" sldId="400"/>
            <ac:picMk id="54" creationId="{043F930D-2A26-496C-829F-A1011EDE725E}"/>
          </ac:picMkLst>
        </pc:picChg>
      </pc:sldChg>
      <pc:sldChg chg="addSp delSp modSp add ord modAnim">
        <pc:chgData name="Олег Батурин" userId="cc479cfdcd957b6a" providerId="LiveId" clId="{F7D8946A-184A-4F7D-AC1E-585FACCFB6A0}" dt="2020-01-21T13:23:41.315" v="2111" actId="688"/>
        <pc:sldMkLst>
          <pc:docMk/>
          <pc:sldMk cId="42923479" sldId="401"/>
        </pc:sldMkLst>
        <pc:spChg chg="mod">
          <ac:chgData name="Олег Батурин" userId="cc479cfdcd957b6a" providerId="LiveId" clId="{F7D8946A-184A-4F7D-AC1E-585FACCFB6A0}" dt="2020-01-21T12:12:00.135" v="947" actId="1076"/>
          <ac:spMkLst>
            <pc:docMk/>
            <pc:sldMk cId="42923479" sldId="401"/>
            <ac:spMk id="20" creationId="{09B1CA4E-33CC-4660-BED6-1EAED89575D2}"/>
          </ac:spMkLst>
        </pc:spChg>
        <pc:spChg chg="mod">
          <ac:chgData name="Олег Батурин" userId="cc479cfdcd957b6a" providerId="LiveId" clId="{F7D8946A-184A-4F7D-AC1E-585FACCFB6A0}" dt="2020-01-21T12:12:00.135" v="947" actId="1076"/>
          <ac:spMkLst>
            <pc:docMk/>
            <pc:sldMk cId="42923479" sldId="401"/>
            <ac:spMk id="21" creationId="{CC874C1C-7D8F-4651-9F8F-77273E9D13DC}"/>
          </ac:spMkLst>
        </pc:spChg>
        <pc:spChg chg="mod">
          <ac:chgData name="Олег Батурин" userId="cc479cfdcd957b6a" providerId="LiveId" clId="{F7D8946A-184A-4F7D-AC1E-585FACCFB6A0}" dt="2020-01-21T12:12:00.135" v="947" actId="1076"/>
          <ac:spMkLst>
            <pc:docMk/>
            <pc:sldMk cId="42923479" sldId="401"/>
            <ac:spMk id="22" creationId="{8A024FD7-C846-43C1-AD18-6DE8283804A8}"/>
          </ac:spMkLst>
        </pc:spChg>
        <pc:spChg chg="mod">
          <ac:chgData name="Олег Батурин" userId="cc479cfdcd957b6a" providerId="LiveId" clId="{F7D8946A-184A-4F7D-AC1E-585FACCFB6A0}" dt="2020-01-21T12:12:04.600" v="948" actId="1076"/>
          <ac:spMkLst>
            <pc:docMk/>
            <pc:sldMk cId="42923479" sldId="401"/>
            <ac:spMk id="25" creationId="{EF287203-7D76-4F46-A76E-E4E08FE1A20C}"/>
          </ac:spMkLst>
        </pc:spChg>
        <pc:spChg chg="add mod">
          <ac:chgData name="Олег Батурин" userId="cc479cfdcd957b6a" providerId="LiveId" clId="{F7D8946A-184A-4F7D-AC1E-585FACCFB6A0}" dt="2020-01-21T12:12:04.600" v="948" actId="1076"/>
          <ac:spMkLst>
            <pc:docMk/>
            <pc:sldMk cId="42923479" sldId="401"/>
            <ac:spMk id="27" creationId="{237125BB-CBE9-49B2-90B7-F4D6C6246E45}"/>
          </ac:spMkLst>
        </pc:spChg>
        <pc:spChg chg="del">
          <ac:chgData name="Олег Батурин" userId="cc479cfdcd957b6a" providerId="LiveId" clId="{F7D8946A-184A-4F7D-AC1E-585FACCFB6A0}" dt="2020-01-21T12:06:48.375" v="816" actId="478"/>
          <ac:spMkLst>
            <pc:docMk/>
            <pc:sldMk cId="42923479" sldId="401"/>
            <ac:spMk id="29" creationId="{3021B4DB-4503-4CF9-A392-38048C5B19BF}"/>
          </ac:spMkLst>
        </pc:spChg>
        <pc:spChg chg="add mod ord">
          <ac:chgData name="Олег Батурин" userId="cc479cfdcd957b6a" providerId="LiveId" clId="{F7D8946A-184A-4F7D-AC1E-585FACCFB6A0}" dt="2020-01-21T12:12:04.600" v="948" actId="1076"/>
          <ac:spMkLst>
            <pc:docMk/>
            <pc:sldMk cId="42923479" sldId="401"/>
            <ac:spMk id="30" creationId="{B9DD0FB3-C436-4087-9C2B-C3B874578F57}"/>
          </ac:spMkLst>
        </pc:spChg>
        <pc:spChg chg="add mod ord">
          <ac:chgData name="Олег Батурин" userId="cc479cfdcd957b6a" providerId="LiveId" clId="{F7D8946A-184A-4F7D-AC1E-585FACCFB6A0}" dt="2020-01-21T12:12:04.600" v="948" actId="1076"/>
          <ac:spMkLst>
            <pc:docMk/>
            <pc:sldMk cId="42923479" sldId="401"/>
            <ac:spMk id="31" creationId="{F0A3B68F-F222-440B-8BCC-A84C511586E2}"/>
          </ac:spMkLst>
        </pc:spChg>
        <pc:spChg chg="add mod">
          <ac:chgData name="Олег Батурин" userId="cc479cfdcd957b6a" providerId="LiveId" clId="{F7D8946A-184A-4F7D-AC1E-585FACCFB6A0}" dt="2020-01-21T12:12:04.600" v="948" actId="1076"/>
          <ac:spMkLst>
            <pc:docMk/>
            <pc:sldMk cId="42923479" sldId="401"/>
            <ac:spMk id="32" creationId="{D4DCBAC9-5808-4113-BF53-653514973D67}"/>
          </ac:spMkLst>
        </pc:spChg>
        <pc:spChg chg="add mod">
          <ac:chgData name="Олег Батурин" userId="cc479cfdcd957b6a" providerId="LiveId" clId="{F7D8946A-184A-4F7D-AC1E-585FACCFB6A0}" dt="2020-01-21T12:12:34.553" v="965" actId="20577"/>
          <ac:spMkLst>
            <pc:docMk/>
            <pc:sldMk cId="42923479" sldId="401"/>
            <ac:spMk id="34" creationId="{A9B5F3E9-6951-46F9-B432-72D90E29B5C2}"/>
          </ac:spMkLst>
        </pc:spChg>
        <pc:spChg chg="add mod">
          <ac:chgData name="Олег Батурин" userId="cc479cfdcd957b6a" providerId="LiveId" clId="{F7D8946A-184A-4F7D-AC1E-585FACCFB6A0}" dt="2020-01-21T12:12:47.942" v="982" actId="20577"/>
          <ac:spMkLst>
            <pc:docMk/>
            <pc:sldMk cId="42923479" sldId="401"/>
            <ac:spMk id="35" creationId="{AE9B490C-F4C4-466B-B88F-1E380E1A2058}"/>
          </ac:spMkLst>
        </pc:spChg>
        <pc:spChg chg="add mod">
          <ac:chgData name="Олег Батурин" userId="cc479cfdcd957b6a" providerId="LiveId" clId="{F7D8946A-184A-4F7D-AC1E-585FACCFB6A0}" dt="2020-01-21T12:13:05.014" v="992" actId="6549"/>
          <ac:spMkLst>
            <pc:docMk/>
            <pc:sldMk cId="42923479" sldId="401"/>
            <ac:spMk id="36" creationId="{63A60653-2AE5-41C5-A4A3-99A6D3E1A5AC}"/>
          </ac:spMkLst>
        </pc:spChg>
        <pc:graphicFrameChg chg="del">
          <ac:chgData name="Олег Батурин" userId="cc479cfdcd957b6a" providerId="LiveId" clId="{F7D8946A-184A-4F7D-AC1E-585FACCFB6A0}" dt="2020-01-21T12:06:45.199" v="814" actId="478"/>
          <ac:graphicFrameMkLst>
            <pc:docMk/>
            <pc:sldMk cId="42923479" sldId="401"/>
            <ac:graphicFrameMk id="4" creationId="{5985291A-98ED-4DAF-A0D0-D3C596D8509F}"/>
          </ac:graphicFrameMkLst>
        </pc:graphicFrameChg>
        <pc:picChg chg="mod">
          <ac:chgData name="Олег Батурин" userId="cc479cfdcd957b6a" providerId="LiveId" clId="{F7D8946A-184A-4F7D-AC1E-585FACCFB6A0}" dt="2020-01-21T12:12:00.135" v="947" actId="1076"/>
          <ac:picMkLst>
            <pc:docMk/>
            <pc:sldMk cId="42923479" sldId="401"/>
            <ac:picMk id="18" creationId="{DA2216FD-971E-4066-9749-C271C4479717}"/>
          </ac:picMkLst>
        </pc:picChg>
        <pc:picChg chg="add mod">
          <ac:chgData name="Олег Батурин" userId="cc479cfdcd957b6a" providerId="LiveId" clId="{F7D8946A-184A-4F7D-AC1E-585FACCFB6A0}" dt="2020-01-21T12:12:04.600" v="948" actId="1076"/>
          <ac:picMkLst>
            <pc:docMk/>
            <pc:sldMk cId="42923479" sldId="401"/>
            <ac:picMk id="26" creationId="{11F70B42-1845-4201-A4A7-7C2B75385D50}"/>
          </ac:picMkLst>
        </pc:picChg>
        <pc:picChg chg="del">
          <ac:chgData name="Олег Батурин" userId="cc479cfdcd957b6a" providerId="LiveId" clId="{F7D8946A-184A-4F7D-AC1E-585FACCFB6A0}" dt="2020-01-21T12:06:46.498" v="815" actId="478"/>
          <ac:picMkLst>
            <pc:docMk/>
            <pc:sldMk cId="42923479" sldId="401"/>
            <ac:picMk id="28" creationId="{976F67AD-C48A-40F8-82F7-3327D0E18F9B}"/>
          </ac:picMkLst>
        </pc:picChg>
        <pc:picChg chg="add mod">
          <ac:chgData name="Олег Батурин" userId="cc479cfdcd957b6a" providerId="LiveId" clId="{F7D8946A-184A-4F7D-AC1E-585FACCFB6A0}" dt="2020-01-21T12:12:19.878" v="953" actId="1076"/>
          <ac:picMkLst>
            <pc:docMk/>
            <pc:sldMk cId="42923479" sldId="401"/>
            <ac:picMk id="33" creationId="{35E276FB-F51C-4F98-94BF-A7CDBD2ECF8A}"/>
          </ac:picMkLst>
        </pc:picChg>
        <pc:picChg chg="add mod modCrop">
          <ac:chgData name="Олег Батурин" userId="cc479cfdcd957b6a" providerId="LiveId" clId="{F7D8946A-184A-4F7D-AC1E-585FACCFB6A0}" dt="2020-01-21T13:23:41.315" v="2111" actId="688"/>
          <ac:picMkLst>
            <pc:docMk/>
            <pc:sldMk cId="42923479" sldId="401"/>
            <ac:picMk id="37" creationId="{411201BE-F22A-4F09-9424-44DC088DCA4C}"/>
          </ac:picMkLst>
        </pc:picChg>
      </pc:sldChg>
      <pc:sldChg chg="addSp delSp modSp add modAnim">
        <pc:chgData name="Олег Батурин" userId="cc479cfdcd957b6a" providerId="LiveId" clId="{F7D8946A-184A-4F7D-AC1E-585FACCFB6A0}" dt="2020-01-21T12:44:57.775" v="1812"/>
        <pc:sldMkLst>
          <pc:docMk/>
          <pc:sldMk cId="3186068855" sldId="402"/>
        </pc:sldMkLst>
        <pc:spChg chg="add mod">
          <ac:chgData name="Олег Батурин" userId="cc479cfdcd957b6a" providerId="LiveId" clId="{F7D8946A-184A-4F7D-AC1E-585FACCFB6A0}" dt="2020-01-21T12:26:02.351" v="1140" actId="1076"/>
          <ac:spMkLst>
            <pc:docMk/>
            <pc:sldMk cId="3186068855" sldId="402"/>
            <ac:spMk id="2" creationId="{093EAC73-5EC8-4603-A74D-5CCF46F0A547}"/>
          </ac:spMkLst>
        </pc:spChg>
        <pc:spChg chg="del">
          <ac:chgData name="Олег Батурин" userId="cc479cfdcd957b6a" providerId="LiveId" clId="{F7D8946A-184A-4F7D-AC1E-585FACCFB6A0}" dt="2020-01-21T12:28:10.928" v="1218" actId="478"/>
          <ac:spMkLst>
            <pc:docMk/>
            <pc:sldMk cId="3186068855" sldId="402"/>
            <ac:spMk id="5" creationId="{EF80E587-B29F-43C9-B191-44BDD086AEFE}"/>
          </ac:spMkLst>
        </pc:spChg>
        <pc:spChg chg="del">
          <ac:chgData name="Олег Батурин" userId="cc479cfdcd957b6a" providerId="LiveId" clId="{F7D8946A-184A-4F7D-AC1E-585FACCFB6A0}" dt="2020-01-21T12:28:56.166" v="1268" actId="478"/>
          <ac:spMkLst>
            <pc:docMk/>
            <pc:sldMk cId="3186068855" sldId="402"/>
            <ac:spMk id="13" creationId="{902CC330-4B5E-40F8-98B8-63D1706BA317}"/>
          </ac:spMkLst>
        </pc:spChg>
        <pc:spChg chg="add mod">
          <ac:chgData name="Олег Батурин" userId="cc479cfdcd957b6a" providerId="LiveId" clId="{F7D8946A-184A-4F7D-AC1E-585FACCFB6A0}" dt="2020-01-21T12:27:05.743" v="1202" actId="1076"/>
          <ac:spMkLst>
            <pc:docMk/>
            <pc:sldMk cId="3186068855" sldId="402"/>
            <ac:spMk id="15" creationId="{51E5494B-C860-4C9E-BDC5-A036E4E3C260}"/>
          </ac:spMkLst>
        </pc:spChg>
        <pc:spChg chg="add del mod">
          <ac:chgData name="Олег Батурин" userId="cc479cfdcd957b6a" providerId="LiveId" clId="{F7D8946A-184A-4F7D-AC1E-585FACCFB6A0}" dt="2020-01-21T12:28:33.535" v="1222" actId="478"/>
          <ac:spMkLst>
            <pc:docMk/>
            <pc:sldMk cId="3186068855" sldId="402"/>
            <ac:spMk id="17" creationId="{15D94166-8D7F-4473-971B-C46377500710}"/>
          </ac:spMkLst>
        </pc:spChg>
        <pc:spChg chg="add del mod">
          <ac:chgData name="Олег Батурин" userId="cc479cfdcd957b6a" providerId="LiveId" clId="{F7D8946A-184A-4F7D-AC1E-585FACCFB6A0}" dt="2020-01-21T12:28:20.179" v="1221" actId="478"/>
          <ac:spMkLst>
            <pc:docMk/>
            <pc:sldMk cId="3186068855" sldId="402"/>
            <ac:spMk id="19" creationId="{D0FD9A37-402F-4507-980A-23C4DD0B71B6}"/>
          </ac:spMkLst>
        </pc:spChg>
        <pc:spChg chg="add mod">
          <ac:chgData name="Олег Батурин" userId="cc479cfdcd957b6a" providerId="LiveId" clId="{F7D8946A-184A-4F7D-AC1E-585FACCFB6A0}" dt="2020-01-21T12:29:18.448" v="1270" actId="1076"/>
          <ac:spMkLst>
            <pc:docMk/>
            <pc:sldMk cId="3186068855" sldId="402"/>
            <ac:spMk id="21" creationId="{729CD624-5F07-480F-994D-9792BBEFC228}"/>
          </ac:spMkLst>
        </pc:spChg>
        <pc:spChg chg="add mod">
          <ac:chgData name="Олег Батурин" userId="cc479cfdcd957b6a" providerId="LiveId" clId="{F7D8946A-184A-4F7D-AC1E-585FACCFB6A0}" dt="2020-01-21T12:29:35.857" v="1272" actId="1076"/>
          <ac:spMkLst>
            <pc:docMk/>
            <pc:sldMk cId="3186068855" sldId="402"/>
            <ac:spMk id="23" creationId="{AFED4CD2-A90B-4D87-B9ED-B9F73D6538B1}"/>
          </ac:spMkLst>
        </pc:spChg>
        <pc:spChg chg="del mod">
          <ac:chgData name="Олег Батурин" userId="cc479cfdcd957b6a" providerId="LiveId" clId="{F7D8946A-184A-4F7D-AC1E-585FACCFB6A0}" dt="2020-01-21T12:22:29.586" v="1120" actId="478"/>
          <ac:spMkLst>
            <pc:docMk/>
            <pc:sldMk cId="3186068855" sldId="402"/>
            <ac:spMk id="25" creationId="{EF287203-7D76-4F46-A76E-E4E08FE1A20C}"/>
          </ac:spMkLst>
        </pc:spChg>
        <pc:spChg chg="add del mod">
          <ac:chgData name="Олег Батурин" userId="cc479cfdcd957b6a" providerId="LiveId" clId="{F7D8946A-184A-4F7D-AC1E-585FACCFB6A0}" dt="2020-01-21T12:30:15.021" v="1277" actId="478"/>
          <ac:spMkLst>
            <pc:docMk/>
            <pc:sldMk cId="3186068855" sldId="402"/>
            <ac:spMk id="26" creationId="{0DA43B0F-AA2A-47C3-9D5D-70AA046D99F6}"/>
          </ac:spMkLst>
        </pc:spChg>
        <pc:spChg chg="del">
          <ac:chgData name="Олег Батурин" userId="cc479cfdcd957b6a" providerId="LiveId" clId="{F7D8946A-184A-4F7D-AC1E-585FACCFB6A0}" dt="2020-01-21T12:22:31.807" v="1121" actId="478"/>
          <ac:spMkLst>
            <pc:docMk/>
            <pc:sldMk cId="3186068855" sldId="402"/>
            <ac:spMk id="29" creationId="{3021B4DB-4503-4CF9-A392-38048C5B19BF}"/>
          </ac:spMkLst>
        </pc:spChg>
        <pc:spChg chg="add mod">
          <ac:chgData name="Олег Батурин" userId="cc479cfdcd957b6a" providerId="LiveId" clId="{F7D8946A-184A-4F7D-AC1E-585FACCFB6A0}" dt="2020-01-21T12:31:01.874" v="1283" actId="255"/>
          <ac:spMkLst>
            <pc:docMk/>
            <pc:sldMk cId="3186068855" sldId="402"/>
            <ac:spMk id="30" creationId="{F139FA0A-6FBE-4439-B082-03496390F85E}"/>
          </ac:spMkLst>
        </pc:spChg>
        <pc:spChg chg="del">
          <ac:chgData name="Олег Батурин" userId="cc479cfdcd957b6a" providerId="LiveId" clId="{F7D8946A-184A-4F7D-AC1E-585FACCFB6A0}" dt="2020-01-21T12:22:34.398" v="1123" actId="478"/>
          <ac:spMkLst>
            <pc:docMk/>
            <pc:sldMk cId="3186068855" sldId="402"/>
            <ac:spMk id="31" creationId="{A71F864A-ED56-4BDC-952F-D5B6468EC547}"/>
          </ac:spMkLst>
        </pc:spChg>
        <pc:spChg chg="mod">
          <ac:chgData name="Олег Батурин" userId="cc479cfdcd957b6a" providerId="LiveId" clId="{F7D8946A-184A-4F7D-AC1E-585FACCFB6A0}" dt="2020-01-21T12:22:51.945" v="1130" actId="115"/>
          <ac:spMkLst>
            <pc:docMk/>
            <pc:sldMk cId="3186068855" sldId="402"/>
            <ac:spMk id="32" creationId="{E5732533-5F30-47C7-9DCC-7EF9AECAFD6C}"/>
          </ac:spMkLst>
        </pc:spChg>
        <pc:spChg chg="add mod">
          <ac:chgData name="Олег Батурин" userId="cc479cfdcd957b6a" providerId="LiveId" clId="{F7D8946A-184A-4F7D-AC1E-585FACCFB6A0}" dt="2020-01-21T12:27:27.097" v="1214" actId="20577"/>
          <ac:spMkLst>
            <pc:docMk/>
            <pc:sldMk cId="3186068855" sldId="402"/>
            <ac:spMk id="33" creationId="{51475794-75CE-4A64-B4A0-C900993EA4E4}"/>
          </ac:spMkLst>
        </pc:spChg>
        <pc:spChg chg="add mod">
          <ac:chgData name="Олег Батурин" userId="cc479cfdcd957b6a" providerId="LiveId" clId="{F7D8946A-184A-4F7D-AC1E-585FACCFB6A0}" dt="2020-01-21T12:27:22.824" v="1205" actId="1076"/>
          <ac:spMkLst>
            <pc:docMk/>
            <pc:sldMk cId="3186068855" sldId="402"/>
            <ac:spMk id="34" creationId="{E59855AE-5986-47F6-878C-6E73F32AAEAC}"/>
          </ac:spMkLst>
        </pc:spChg>
        <pc:spChg chg="mod">
          <ac:chgData name="Олег Батурин" userId="cc479cfdcd957b6a" providerId="LiveId" clId="{F7D8946A-184A-4F7D-AC1E-585FACCFB6A0}" dt="2020-01-21T12:26:19.464" v="1182" actId="20577"/>
          <ac:spMkLst>
            <pc:docMk/>
            <pc:sldMk cId="3186068855" sldId="402"/>
            <ac:spMk id="35" creationId="{737C1C17-6D4F-44F0-9119-34B12E35FDB4}"/>
          </ac:spMkLst>
        </pc:spChg>
        <pc:spChg chg="del mod">
          <ac:chgData name="Олег Батурин" userId="cc479cfdcd957b6a" providerId="LiveId" clId="{F7D8946A-184A-4F7D-AC1E-585FACCFB6A0}" dt="2020-01-21T12:34:37.658" v="1503" actId="478"/>
          <ac:spMkLst>
            <pc:docMk/>
            <pc:sldMk cId="3186068855" sldId="402"/>
            <ac:spMk id="36" creationId="{DE04BB8A-660B-4A3F-89B2-EFC1927FBDFD}"/>
          </ac:spMkLst>
        </pc:spChg>
        <pc:spChg chg="add mod">
          <ac:chgData name="Олег Батурин" userId="cc479cfdcd957b6a" providerId="LiveId" clId="{F7D8946A-184A-4F7D-AC1E-585FACCFB6A0}" dt="2020-01-21T12:32:08.375" v="1393" actId="1076"/>
          <ac:spMkLst>
            <pc:docMk/>
            <pc:sldMk cId="3186068855" sldId="402"/>
            <ac:spMk id="38" creationId="{014AE27B-304E-4DFA-87B5-E3DA9098FBDB}"/>
          </ac:spMkLst>
        </pc:spChg>
        <pc:spChg chg="add mod">
          <ac:chgData name="Олег Батурин" userId="cc479cfdcd957b6a" providerId="LiveId" clId="{F7D8946A-184A-4F7D-AC1E-585FACCFB6A0}" dt="2020-01-21T12:28:53.047" v="1267" actId="1076"/>
          <ac:spMkLst>
            <pc:docMk/>
            <pc:sldMk cId="3186068855" sldId="402"/>
            <ac:spMk id="39" creationId="{883BAB65-9E46-4C15-9840-AD1E030CC607}"/>
          </ac:spMkLst>
        </pc:spChg>
        <pc:spChg chg="add mod">
          <ac:chgData name="Олег Батурин" userId="cc479cfdcd957b6a" providerId="LiveId" clId="{F7D8946A-184A-4F7D-AC1E-585FACCFB6A0}" dt="2020-01-21T12:33:24.135" v="1414" actId="1076"/>
          <ac:spMkLst>
            <pc:docMk/>
            <pc:sldMk cId="3186068855" sldId="402"/>
            <ac:spMk id="40" creationId="{AE44947A-C76B-4DAD-ACA9-1A2847D2433A}"/>
          </ac:spMkLst>
        </pc:spChg>
        <pc:spChg chg="add mod">
          <ac:chgData name="Олег Батурин" userId="cc479cfdcd957b6a" providerId="LiveId" clId="{F7D8946A-184A-4F7D-AC1E-585FACCFB6A0}" dt="2020-01-21T12:31:08.090" v="1285" actId="1076"/>
          <ac:spMkLst>
            <pc:docMk/>
            <pc:sldMk cId="3186068855" sldId="402"/>
            <ac:spMk id="46" creationId="{9F6B9E1E-6FAD-4610-87F9-3C99FE4089CE}"/>
          </ac:spMkLst>
        </pc:spChg>
        <pc:spChg chg="add mod">
          <ac:chgData name="Олег Батурин" userId="cc479cfdcd957b6a" providerId="LiveId" clId="{F7D8946A-184A-4F7D-AC1E-585FACCFB6A0}" dt="2020-01-21T12:31:24.824" v="1304" actId="20577"/>
          <ac:spMkLst>
            <pc:docMk/>
            <pc:sldMk cId="3186068855" sldId="402"/>
            <ac:spMk id="48" creationId="{468FD904-D0D9-4894-B14D-FCC403EF8311}"/>
          </ac:spMkLst>
        </pc:spChg>
        <pc:spChg chg="add mod">
          <ac:chgData name="Олег Батурин" userId="cc479cfdcd957b6a" providerId="LiveId" clId="{F7D8946A-184A-4F7D-AC1E-585FACCFB6A0}" dt="2020-01-21T12:31:55.814" v="1389" actId="313"/>
          <ac:spMkLst>
            <pc:docMk/>
            <pc:sldMk cId="3186068855" sldId="402"/>
            <ac:spMk id="49" creationId="{C007A520-7AB2-4D78-AC4D-4558C2847F74}"/>
          </ac:spMkLst>
        </pc:spChg>
        <pc:spChg chg="add mod">
          <ac:chgData name="Олег Батурин" userId="cc479cfdcd957b6a" providerId="LiveId" clId="{F7D8946A-184A-4F7D-AC1E-585FACCFB6A0}" dt="2020-01-21T12:32:26.887" v="1407" actId="1076"/>
          <ac:spMkLst>
            <pc:docMk/>
            <pc:sldMk cId="3186068855" sldId="402"/>
            <ac:spMk id="51" creationId="{7FC96311-76A5-4055-9283-49B04DA8A494}"/>
          </ac:spMkLst>
        </pc:spChg>
        <pc:spChg chg="add mod">
          <ac:chgData name="Олег Батурин" userId="cc479cfdcd957b6a" providerId="LiveId" clId="{F7D8946A-184A-4F7D-AC1E-585FACCFB6A0}" dt="2020-01-21T12:33:48.818" v="1491" actId="6549"/>
          <ac:spMkLst>
            <pc:docMk/>
            <pc:sldMk cId="3186068855" sldId="402"/>
            <ac:spMk id="54" creationId="{1F71C8BF-09F7-4774-A652-41198E68C32F}"/>
          </ac:spMkLst>
        </pc:spChg>
        <pc:graphicFrameChg chg="del">
          <ac:chgData name="Олег Батурин" userId="cc479cfdcd957b6a" providerId="LiveId" clId="{F7D8946A-184A-4F7D-AC1E-585FACCFB6A0}" dt="2020-01-21T12:22:31.807" v="1121" actId="478"/>
          <ac:graphicFrameMkLst>
            <pc:docMk/>
            <pc:sldMk cId="3186068855" sldId="402"/>
            <ac:graphicFrameMk id="4" creationId="{5985291A-98ED-4DAF-A0D0-D3C596D8509F}"/>
          </ac:graphicFrameMkLst>
        </pc:graphicFrameChg>
        <pc:graphicFrameChg chg="add mod">
          <ac:chgData name="Олег Батурин" userId="cc479cfdcd957b6a" providerId="LiveId" clId="{F7D8946A-184A-4F7D-AC1E-585FACCFB6A0}" dt="2020-01-21T12:26:02.351" v="1140" actId="1076"/>
          <ac:graphicFrameMkLst>
            <pc:docMk/>
            <pc:sldMk cId="3186068855" sldId="402"/>
            <ac:graphicFrameMk id="9" creationId="{D6446BCD-A037-45A4-A5DD-E73EDA9D174E}"/>
          </ac:graphicFrameMkLst>
        </pc:graphicFrameChg>
        <pc:graphicFrameChg chg="del">
          <ac:chgData name="Олег Батурин" userId="cc479cfdcd957b6a" providerId="LiveId" clId="{F7D8946A-184A-4F7D-AC1E-585FACCFB6A0}" dt="2020-01-21T12:23:04.707" v="1136" actId="478"/>
          <ac:graphicFrameMkLst>
            <pc:docMk/>
            <pc:sldMk cId="3186068855" sldId="402"/>
            <ac:graphicFrameMk id="10" creationId="{DFAEC5F0-5B84-4250-90EC-B44C68088E82}"/>
          </ac:graphicFrameMkLst>
        </pc:graphicFrameChg>
        <pc:graphicFrameChg chg="del">
          <ac:chgData name="Олег Батурин" userId="cc479cfdcd957b6a" providerId="LiveId" clId="{F7D8946A-184A-4F7D-AC1E-585FACCFB6A0}" dt="2020-01-21T12:23:06.510" v="1137" actId="478"/>
          <ac:graphicFrameMkLst>
            <pc:docMk/>
            <pc:sldMk cId="3186068855" sldId="402"/>
            <ac:graphicFrameMk id="12" creationId="{8C7CCA8B-C7E0-4FD3-95CF-ABE30751E932}"/>
          </ac:graphicFrameMkLst>
        </pc:graphicFrameChg>
        <pc:graphicFrameChg chg="del">
          <ac:chgData name="Олег Батурин" userId="cc479cfdcd957b6a" providerId="LiveId" clId="{F7D8946A-184A-4F7D-AC1E-585FACCFB6A0}" dt="2020-01-21T12:23:06.510" v="1137" actId="478"/>
          <ac:graphicFrameMkLst>
            <pc:docMk/>
            <pc:sldMk cId="3186068855" sldId="402"/>
            <ac:graphicFrameMk id="14" creationId="{01BA3FDD-BC6F-428C-B401-DEBB94F2BBDC}"/>
          </ac:graphicFrameMkLst>
        </pc:graphicFrameChg>
        <pc:graphicFrameChg chg="add mod">
          <ac:chgData name="Олег Батурин" userId="cc479cfdcd957b6a" providerId="LiveId" clId="{F7D8946A-184A-4F7D-AC1E-585FACCFB6A0}" dt="2020-01-21T12:27:31.407" v="1215" actId="1076"/>
          <ac:graphicFrameMkLst>
            <pc:docMk/>
            <pc:sldMk cId="3186068855" sldId="402"/>
            <ac:graphicFrameMk id="16" creationId="{49047C32-592D-47DE-8EDC-CF053A93F958}"/>
          </ac:graphicFrameMkLst>
        </pc:graphicFrameChg>
        <pc:graphicFrameChg chg="add mod">
          <ac:chgData name="Олег Батурин" userId="cc479cfdcd957b6a" providerId="LiveId" clId="{F7D8946A-184A-4F7D-AC1E-585FACCFB6A0}" dt="2020-01-21T12:27:58.583" v="1217" actId="1076"/>
          <ac:graphicFrameMkLst>
            <pc:docMk/>
            <pc:sldMk cId="3186068855" sldId="402"/>
            <ac:graphicFrameMk id="18" creationId="{5C04BECA-F9E1-4994-AAA7-59818A62D617}"/>
          </ac:graphicFrameMkLst>
        </pc:graphicFrameChg>
        <pc:graphicFrameChg chg="add mod">
          <ac:chgData name="Олег Батурин" userId="cc479cfdcd957b6a" providerId="LiveId" clId="{F7D8946A-184A-4F7D-AC1E-585FACCFB6A0}" dt="2020-01-21T12:28:15.785" v="1220" actId="1076"/>
          <ac:graphicFrameMkLst>
            <pc:docMk/>
            <pc:sldMk cId="3186068855" sldId="402"/>
            <ac:graphicFrameMk id="20" creationId="{AD675FBD-A8BC-41C8-A5B1-BE0123D8936B}"/>
          </ac:graphicFrameMkLst>
        </pc:graphicFrameChg>
        <pc:graphicFrameChg chg="add mod">
          <ac:chgData name="Олег Батурин" userId="cc479cfdcd957b6a" providerId="LiveId" clId="{F7D8946A-184A-4F7D-AC1E-585FACCFB6A0}" dt="2020-01-21T12:31:32.072" v="1307" actId="1076"/>
          <ac:graphicFrameMkLst>
            <pc:docMk/>
            <pc:sldMk cId="3186068855" sldId="402"/>
            <ac:graphicFrameMk id="22" creationId="{7F5546AC-A148-4F4E-B7A9-E0D30599C6A2}"/>
          </ac:graphicFrameMkLst>
        </pc:graphicFrameChg>
        <pc:graphicFrameChg chg="add mod">
          <ac:chgData name="Олег Батурин" userId="cc479cfdcd957b6a" providerId="LiveId" clId="{F7D8946A-184A-4F7D-AC1E-585FACCFB6A0}" dt="2020-01-21T12:29:35.857" v="1272" actId="1076"/>
          <ac:graphicFrameMkLst>
            <pc:docMk/>
            <pc:sldMk cId="3186068855" sldId="402"/>
            <ac:graphicFrameMk id="24" creationId="{5A08EB6C-0ECC-49AF-8BCC-3AF53CDA4D27}"/>
          </ac:graphicFrameMkLst>
        </pc:graphicFrameChg>
        <pc:graphicFrameChg chg="add del mod">
          <ac:chgData name="Олег Батурин" userId="cc479cfdcd957b6a" providerId="LiveId" clId="{F7D8946A-184A-4F7D-AC1E-585FACCFB6A0}" dt="2020-01-21T12:30:12.745" v="1276" actId="478"/>
          <ac:graphicFrameMkLst>
            <pc:docMk/>
            <pc:sldMk cId="3186068855" sldId="402"/>
            <ac:graphicFrameMk id="27" creationId="{17BB2EF2-0A50-4FB3-9B67-D41A1F2BC2F7}"/>
          </ac:graphicFrameMkLst>
        </pc:graphicFrameChg>
        <pc:graphicFrameChg chg="add mod">
          <ac:chgData name="Олег Батурин" userId="cc479cfdcd957b6a" providerId="LiveId" clId="{F7D8946A-184A-4F7D-AC1E-585FACCFB6A0}" dt="2020-01-21T12:33:24.135" v="1414" actId="1076"/>
          <ac:graphicFrameMkLst>
            <pc:docMk/>
            <pc:sldMk cId="3186068855" sldId="402"/>
            <ac:graphicFrameMk id="41" creationId="{0DAFC433-3FF8-4688-BF4C-5C4AF53B5F9E}"/>
          </ac:graphicFrameMkLst>
        </pc:graphicFrameChg>
        <pc:picChg chg="del">
          <ac:chgData name="Олег Батурин" userId="cc479cfdcd957b6a" providerId="LiveId" clId="{F7D8946A-184A-4F7D-AC1E-585FACCFB6A0}" dt="2020-01-21T12:22:32.723" v="1122" actId="478"/>
          <ac:picMkLst>
            <pc:docMk/>
            <pc:sldMk cId="3186068855" sldId="402"/>
            <ac:picMk id="28" creationId="{976F67AD-C48A-40F8-82F7-3327D0E18F9B}"/>
          </ac:picMkLst>
        </pc:picChg>
        <pc:picChg chg="del">
          <ac:chgData name="Олег Батурин" userId="cc479cfdcd957b6a" providerId="LiveId" clId="{F7D8946A-184A-4F7D-AC1E-585FACCFB6A0}" dt="2020-01-21T12:23:06.510" v="1137" actId="478"/>
          <ac:picMkLst>
            <pc:docMk/>
            <pc:sldMk cId="3186068855" sldId="402"/>
            <ac:picMk id="37" creationId="{9E615EFB-9370-444F-8DA9-9B99706A994C}"/>
          </ac:picMkLst>
        </pc:picChg>
      </pc:sldChg>
      <pc:sldChg chg="addSp delSp modSp add modAnim">
        <pc:chgData name="Олег Батурин" userId="cc479cfdcd957b6a" providerId="LiveId" clId="{F7D8946A-184A-4F7D-AC1E-585FACCFB6A0}" dt="2020-01-21T12:49:09.841" v="1902"/>
        <pc:sldMkLst>
          <pc:docMk/>
          <pc:sldMk cId="4124349484" sldId="403"/>
        </pc:sldMkLst>
        <pc:spChg chg="add mod">
          <ac:chgData name="Олег Батурин" userId="cc479cfdcd957b6a" providerId="LiveId" clId="{F7D8946A-184A-4F7D-AC1E-585FACCFB6A0}" dt="2020-01-21T12:35:35.096" v="1513" actId="1076"/>
          <ac:spMkLst>
            <pc:docMk/>
            <pc:sldMk cId="4124349484" sldId="403"/>
            <ac:spMk id="4" creationId="{E389330F-F902-42A7-A737-3D1030E61DF8}"/>
          </ac:spMkLst>
        </pc:spChg>
        <pc:spChg chg="add mod">
          <ac:chgData name="Олег Батурин" userId="cc479cfdcd957b6a" providerId="LiveId" clId="{F7D8946A-184A-4F7D-AC1E-585FACCFB6A0}" dt="2020-01-21T12:39:18.706" v="1696" actId="1076"/>
          <ac:spMkLst>
            <pc:docMk/>
            <pc:sldMk cId="4124349484" sldId="403"/>
            <ac:spMk id="10" creationId="{98FF50F4-ADCD-49B4-BD8D-621759462E4E}"/>
          </ac:spMkLst>
        </pc:spChg>
        <pc:spChg chg="add del">
          <ac:chgData name="Олег Батурин" userId="cc479cfdcd957b6a" providerId="LiveId" clId="{F7D8946A-184A-4F7D-AC1E-585FACCFB6A0}" dt="2020-01-21T12:39:33.458" v="1698" actId="478"/>
          <ac:spMkLst>
            <pc:docMk/>
            <pc:sldMk cId="4124349484" sldId="403"/>
            <ac:spMk id="13" creationId="{6B466236-D701-49DE-87D6-74B00F77F27B}"/>
          </ac:spMkLst>
        </pc:spChg>
        <pc:spChg chg="add del mod">
          <ac:chgData name="Олег Батурин" userId="cc479cfdcd957b6a" providerId="LiveId" clId="{F7D8946A-184A-4F7D-AC1E-585FACCFB6A0}" dt="2020-01-21T12:40:56.600" v="1705" actId="478"/>
          <ac:spMkLst>
            <pc:docMk/>
            <pc:sldMk cId="4124349484" sldId="403"/>
            <ac:spMk id="17" creationId="{618283F3-23D9-4F1A-9020-A2431AC481BD}"/>
          </ac:spMkLst>
        </pc:spChg>
        <pc:spChg chg="add del mod">
          <ac:chgData name="Олег Батурин" userId="cc479cfdcd957b6a" providerId="LiveId" clId="{F7D8946A-184A-4F7D-AC1E-585FACCFB6A0}" dt="2020-01-21T12:40:58.504" v="1706" actId="478"/>
          <ac:spMkLst>
            <pc:docMk/>
            <pc:sldMk cId="4124349484" sldId="403"/>
            <ac:spMk id="25" creationId="{0437CC8A-F3FF-466F-BAE2-73E363B56B27}"/>
          </ac:spMkLst>
        </pc:spChg>
        <pc:spChg chg="add del mod">
          <ac:chgData name="Олег Батурин" userId="cc479cfdcd957b6a" providerId="LiveId" clId="{F7D8946A-184A-4F7D-AC1E-585FACCFB6A0}" dt="2020-01-21T12:41:17.458" v="1709" actId="478"/>
          <ac:spMkLst>
            <pc:docMk/>
            <pc:sldMk cId="4124349484" sldId="403"/>
            <ac:spMk id="28" creationId="{9AC6C7C8-81B1-45F5-9D13-A261D2A545D6}"/>
          </ac:spMkLst>
        </pc:spChg>
        <pc:spChg chg="del">
          <ac:chgData name="Олег Батурин" userId="cc479cfdcd957b6a" providerId="LiveId" clId="{F7D8946A-184A-4F7D-AC1E-585FACCFB6A0}" dt="2020-01-21T12:34:17.331" v="1496" actId="478"/>
          <ac:spMkLst>
            <pc:docMk/>
            <pc:sldMk cId="4124349484" sldId="403"/>
            <ac:spMk id="30" creationId="{F139FA0A-6FBE-4439-B082-03496390F85E}"/>
          </ac:spMkLst>
        </pc:spChg>
        <pc:spChg chg="del">
          <ac:chgData name="Олег Батурин" userId="cc479cfdcd957b6a" providerId="LiveId" clId="{F7D8946A-184A-4F7D-AC1E-585FACCFB6A0}" dt="2020-01-21T12:34:24.435" v="1498" actId="478"/>
          <ac:spMkLst>
            <pc:docMk/>
            <pc:sldMk cId="4124349484" sldId="403"/>
            <ac:spMk id="33" creationId="{51475794-75CE-4A64-B4A0-C900993EA4E4}"/>
          </ac:spMkLst>
        </pc:spChg>
        <pc:spChg chg="del">
          <ac:chgData name="Олег Батурин" userId="cc479cfdcd957b6a" providerId="LiveId" clId="{F7D8946A-184A-4F7D-AC1E-585FACCFB6A0}" dt="2020-01-21T12:34:26.186" v="1499" actId="478"/>
          <ac:spMkLst>
            <pc:docMk/>
            <pc:sldMk cId="4124349484" sldId="403"/>
            <ac:spMk id="34" creationId="{E59855AE-5986-47F6-878C-6E73F32AAEAC}"/>
          </ac:spMkLst>
        </pc:spChg>
        <pc:spChg chg="del mod">
          <ac:chgData name="Олег Батурин" userId="cc479cfdcd957b6a" providerId="LiveId" clId="{F7D8946A-184A-4F7D-AC1E-585FACCFB6A0}" dt="2020-01-21T12:34:14.502" v="1495" actId="478"/>
          <ac:spMkLst>
            <pc:docMk/>
            <pc:sldMk cId="4124349484" sldId="403"/>
            <ac:spMk id="35" creationId="{737C1C17-6D4F-44F0-9119-34B12E35FDB4}"/>
          </ac:spMkLst>
        </pc:spChg>
        <pc:spChg chg="mod">
          <ac:chgData name="Олег Батурин" userId="cc479cfdcd957b6a" providerId="LiveId" clId="{F7D8946A-184A-4F7D-AC1E-585FACCFB6A0}" dt="2020-01-21T12:42:07.553" v="1715" actId="1076"/>
          <ac:spMkLst>
            <pc:docMk/>
            <pc:sldMk cId="4124349484" sldId="403"/>
            <ac:spMk id="36" creationId="{DE04BB8A-660B-4A3F-89B2-EFC1927FBDFD}"/>
          </ac:spMkLst>
        </pc:spChg>
        <pc:spChg chg="add del mod">
          <ac:chgData name="Олег Батурин" userId="cc479cfdcd957b6a" providerId="LiveId" clId="{F7D8946A-184A-4F7D-AC1E-585FACCFB6A0}" dt="2020-01-21T12:47:52.810" v="1857" actId="478"/>
          <ac:spMkLst>
            <pc:docMk/>
            <pc:sldMk cId="4124349484" sldId="403"/>
            <ac:spMk id="37" creationId="{9020F62B-DFCE-4A57-95CE-EEEFCCACA06C}"/>
          </ac:spMkLst>
        </pc:spChg>
        <pc:spChg chg="del">
          <ac:chgData name="Олег Батурин" userId="cc479cfdcd957b6a" providerId="LiveId" clId="{F7D8946A-184A-4F7D-AC1E-585FACCFB6A0}" dt="2020-01-21T12:34:17.331" v="1496" actId="478"/>
          <ac:spMkLst>
            <pc:docMk/>
            <pc:sldMk cId="4124349484" sldId="403"/>
            <ac:spMk id="38" creationId="{014AE27B-304E-4DFA-87B5-E3DA9098FBDB}"/>
          </ac:spMkLst>
        </pc:spChg>
        <pc:spChg chg="del">
          <ac:chgData name="Олег Батурин" userId="cc479cfdcd957b6a" providerId="LiveId" clId="{F7D8946A-184A-4F7D-AC1E-585FACCFB6A0}" dt="2020-01-21T12:34:28.027" v="1500" actId="478"/>
          <ac:spMkLst>
            <pc:docMk/>
            <pc:sldMk cId="4124349484" sldId="403"/>
            <ac:spMk id="39" creationId="{883BAB65-9E46-4C15-9840-AD1E030CC607}"/>
          </ac:spMkLst>
        </pc:spChg>
        <pc:spChg chg="mod">
          <ac:chgData name="Олег Батурин" userId="cc479cfdcd957b6a" providerId="LiveId" clId="{F7D8946A-184A-4F7D-AC1E-585FACCFB6A0}" dt="2020-01-21T12:42:07.553" v="1715" actId="1076"/>
          <ac:spMkLst>
            <pc:docMk/>
            <pc:sldMk cId="4124349484" sldId="403"/>
            <ac:spMk id="40" creationId="{AE44947A-C76B-4DAD-ACA9-1A2847D2433A}"/>
          </ac:spMkLst>
        </pc:spChg>
        <pc:spChg chg="add mod">
          <ac:chgData name="Олег Батурин" userId="cc479cfdcd957b6a" providerId="LiveId" clId="{F7D8946A-184A-4F7D-AC1E-585FACCFB6A0}" dt="2020-01-21T12:42:07.553" v="1715" actId="1076"/>
          <ac:spMkLst>
            <pc:docMk/>
            <pc:sldMk cId="4124349484" sldId="403"/>
            <ac:spMk id="43" creationId="{E45D9ADB-84C4-44DF-A9BD-5290DBCF29E1}"/>
          </ac:spMkLst>
        </pc:spChg>
        <pc:spChg chg="add mod">
          <ac:chgData name="Олег Батурин" userId="cc479cfdcd957b6a" providerId="LiveId" clId="{F7D8946A-184A-4F7D-AC1E-585FACCFB6A0}" dt="2020-01-21T12:42:07.553" v="1715" actId="1076"/>
          <ac:spMkLst>
            <pc:docMk/>
            <pc:sldMk cId="4124349484" sldId="403"/>
            <ac:spMk id="44" creationId="{328E4FC1-3B7B-444B-B9DE-0DF42D1E7B90}"/>
          </ac:spMkLst>
        </pc:spChg>
        <pc:spChg chg="add mod">
          <ac:chgData name="Олег Батурин" userId="cc479cfdcd957b6a" providerId="LiveId" clId="{F7D8946A-184A-4F7D-AC1E-585FACCFB6A0}" dt="2020-01-21T12:42:07.553" v="1715" actId="1076"/>
          <ac:spMkLst>
            <pc:docMk/>
            <pc:sldMk cId="4124349484" sldId="403"/>
            <ac:spMk id="45" creationId="{7C26A221-899D-4CE2-A684-1ACEE5A66F3E}"/>
          </ac:spMkLst>
        </pc:spChg>
        <pc:spChg chg="del">
          <ac:chgData name="Олег Батурин" userId="cc479cfdcd957b6a" providerId="LiveId" clId="{F7D8946A-184A-4F7D-AC1E-585FACCFB6A0}" dt="2020-01-21T12:34:17.331" v="1496" actId="478"/>
          <ac:spMkLst>
            <pc:docMk/>
            <pc:sldMk cId="4124349484" sldId="403"/>
            <ac:spMk id="46" creationId="{9F6B9E1E-6FAD-4610-87F9-3C99FE4089CE}"/>
          </ac:spMkLst>
        </pc:spChg>
        <pc:spChg chg="del">
          <ac:chgData name="Олег Батурин" userId="cc479cfdcd957b6a" providerId="LiveId" clId="{F7D8946A-184A-4F7D-AC1E-585FACCFB6A0}" dt="2020-01-21T12:34:29.705" v="1501" actId="478"/>
          <ac:spMkLst>
            <pc:docMk/>
            <pc:sldMk cId="4124349484" sldId="403"/>
            <ac:spMk id="48" creationId="{468FD904-D0D9-4894-B14D-FCC403EF8311}"/>
          </ac:spMkLst>
        </pc:spChg>
        <pc:spChg chg="del">
          <ac:chgData name="Олег Батурин" userId="cc479cfdcd957b6a" providerId="LiveId" clId="{F7D8946A-184A-4F7D-AC1E-585FACCFB6A0}" dt="2020-01-21T12:34:32.210" v="1502" actId="478"/>
          <ac:spMkLst>
            <pc:docMk/>
            <pc:sldMk cId="4124349484" sldId="403"/>
            <ac:spMk id="49" creationId="{C007A520-7AB2-4D78-AC4D-4558C2847F74}"/>
          </ac:spMkLst>
        </pc:spChg>
        <pc:spChg chg="del">
          <ac:chgData name="Олег Батурин" userId="cc479cfdcd957b6a" providerId="LiveId" clId="{F7D8946A-184A-4F7D-AC1E-585FACCFB6A0}" dt="2020-01-21T12:34:21.391" v="1497" actId="478"/>
          <ac:spMkLst>
            <pc:docMk/>
            <pc:sldMk cId="4124349484" sldId="403"/>
            <ac:spMk id="51" creationId="{7FC96311-76A5-4055-9283-49B04DA8A494}"/>
          </ac:spMkLst>
        </pc:spChg>
        <pc:spChg chg="mod">
          <ac:chgData name="Олег Батурин" userId="cc479cfdcd957b6a" providerId="LiveId" clId="{F7D8946A-184A-4F7D-AC1E-585FACCFB6A0}" dt="2020-01-21T12:41:46.968" v="1712" actId="164"/>
          <ac:spMkLst>
            <pc:docMk/>
            <pc:sldMk cId="4124349484" sldId="403"/>
            <ac:spMk id="54" creationId="{1F71C8BF-09F7-4774-A652-41198E68C32F}"/>
          </ac:spMkLst>
        </pc:spChg>
        <pc:spChg chg="add mod">
          <ac:chgData name="Олег Батурин" userId="cc479cfdcd957b6a" providerId="LiveId" clId="{F7D8946A-184A-4F7D-AC1E-585FACCFB6A0}" dt="2020-01-21T12:42:47.333" v="1782" actId="20577"/>
          <ac:spMkLst>
            <pc:docMk/>
            <pc:sldMk cId="4124349484" sldId="403"/>
            <ac:spMk id="57" creationId="{22E062EC-50F0-4996-9AD1-60553F3DC61D}"/>
          </ac:spMkLst>
        </pc:spChg>
        <pc:spChg chg="add del mod">
          <ac:chgData name="Олег Батурин" userId="cc479cfdcd957b6a" providerId="LiveId" clId="{F7D8946A-184A-4F7D-AC1E-585FACCFB6A0}" dt="2020-01-21T12:43:09.362" v="1785" actId="478"/>
          <ac:spMkLst>
            <pc:docMk/>
            <pc:sldMk cId="4124349484" sldId="403"/>
            <ac:spMk id="58" creationId="{E9C024CF-A71B-4617-B764-1BC2F7189FDE}"/>
          </ac:spMkLst>
        </pc:spChg>
        <pc:spChg chg="add mod">
          <ac:chgData name="Олег Батурин" userId="cc479cfdcd957b6a" providerId="LiveId" clId="{F7D8946A-184A-4F7D-AC1E-585FACCFB6A0}" dt="2020-01-21T12:43:45.935" v="1791" actId="1076"/>
          <ac:spMkLst>
            <pc:docMk/>
            <pc:sldMk cId="4124349484" sldId="403"/>
            <ac:spMk id="59" creationId="{061308B9-A680-4CC5-AE73-AECD0481F86B}"/>
          </ac:spMkLst>
        </pc:spChg>
        <pc:spChg chg="add mod">
          <ac:chgData name="Олег Батурин" userId="cc479cfdcd957b6a" providerId="LiveId" clId="{F7D8946A-184A-4F7D-AC1E-585FACCFB6A0}" dt="2020-01-21T12:46:28.512" v="1845" actId="1076"/>
          <ac:spMkLst>
            <pc:docMk/>
            <pc:sldMk cId="4124349484" sldId="403"/>
            <ac:spMk id="60" creationId="{B901C60B-80A3-4A71-B2E1-2CD348AE35A2}"/>
          </ac:spMkLst>
        </pc:spChg>
        <pc:grpChg chg="add mod">
          <ac:chgData name="Олег Батурин" userId="cc479cfdcd957b6a" providerId="LiveId" clId="{F7D8946A-184A-4F7D-AC1E-585FACCFB6A0}" dt="2020-01-21T12:42:12.865" v="1716" actId="1076"/>
          <ac:grpSpMkLst>
            <pc:docMk/>
            <pc:sldMk cId="4124349484" sldId="403"/>
            <ac:grpSpMk id="31" creationId="{339A27F5-C0AC-4E4A-AB7D-AA1EF64020C6}"/>
          </ac:grpSpMkLst>
        </pc:grpChg>
        <pc:graphicFrameChg chg="add mod">
          <ac:chgData name="Олег Батурин" userId="cc479cfdcd957b6a" providerId="LiveId" clId="{F7D8946A-184A-4F7D-AC1E-585FACCFB6A0}" dt="2020-01-21T12:42:07.553" v="1715" actId="1076"/>
          <ac:graphicFrameMkLst>
            <pc:docMk/>
            <pc:sldMk cId="4124349484" sldId="403"/>
            <ac:graphicFrameMk id="5" creationId="{D83F314A-4BEB-48BA-88AA-B1B9A2DBCB02}"/>
          </ac:graphicFrameMkLst>
        </pc:graphicFrameChg>
        <pc:graphicFrameChg chg="del">
          <ac:chgData name="Олег Батурин" userId="cc479cfdcd957b6a" providerId="LiveId" clId="{F7D8946A-184A-4F7D-AC1E-585FACCFB6A0}" dt="2020-01-21T12:34:09.327" v="1493" actId="478"/>
          <ac:graphicFrameMkLst>
            <pc:docMk/>
            <pc:sldMk cId="4124349484" sldId="403"/>
            <ac:graphicFrameMk id="9" creationId="{D6446BCD-A037-45A4-A5DD-E73EDA9D174E}"/>
          </ac:graphicFrameMkLst>
        </pc:graphicFrameChg>
        <pc:graphicFrameChg chg="add mod">
          <ac:chgData name="Олег Батурин" userId="cc479cfdcd957b6a" providerId="LiveId" clId="{F7D8946A-184A-4F7D-AC1E-585FACCFB6A0}" dt="2020-01-21T12:42:07.553" v="1715" actId="1076"/>
          <ac:graphicFrameMkLst>
            <pc:docMk/>
            <pc:sldMk cId="4124349484" sldId="403"/>
            <ac:graphicFrameMk id="12" creationId="{9303406D-8CBA-4BAA-966E-5A749965877C}"/>
          </ac:graphicFrameMkLst>
        </pc:graphicFrameChg>
        <pc:graphicFrameChg chg="add del">
          <ac:chgData name="Олег Батурин" userId="cc479cfdcd957b6a" providerId="LiveId" clId="{F7D8946A-184A-4F7D-AC1E-585FACCFB6A0}" dt="2020-01-21T12:39:33.458" v="1698" actId="478"/>
          <ac:graphicFrameMkLst>
            <pc:docMk/>
            <pc:sldMk cId="4124349484" sldId="403"/>
            <ac:graphicFrameMk id="14" creationId="{1A3ADBA9-8554-4E5F-90D4-0F4BE2A09944}"/>
          </ac:graphicFrameMkLst>
        </pc:graphicFrameChg>
        <pc:graphicFrameChg chg="del">
          <ac:chgData name="Олег Батурин" userId="cc479cfdcd957b6a" providerId="LiveId" clId="{F7D8946A-184A-4F7D-AC1E-585FACCFB6A0}" dt="2020-01-21T12:34:17.331" v="1496" actId="478"/>
          <ac:graphicFrameMkLst>
            <pc:docMk/>
            <pc:sldMk cId="4124349484" sldId="403"/>
            <ac:graphicFrameMk id="16" creationId="{49047C32-592D-47DE-8EDC-CF053A93F958}"/>
          </ac:graphicFrameMkLst>
        </pc:graphicFrameChg>
        <pc:graphicFrameChg chg="del">
          <ac:chgData name="Олег Батурин" userId="cc479cfdcd957b6a" providerId="LiveId" clId="{F7D8946A-184A-4F7D-AC1E-585FACCFB6A0}" dt="2020-01-21T12:34:17.331" v="1496" actId="478"/>
          <ac:graphicFrameMkLst>
            <pc:docMk/>
            <pc:sldMk cId="4124349484" sldId="403"/>
            <ac:graphicFrameMk id="18" creationId="{5C04BECA-F9E1-4994-AAA7-59818A62D617}"/>
          </ac:graphicFrameMkLst>
        </pc:graphicFrameChg>
        <pc:graphicFrameChg chg="add del mod">
          <ac:chgData name="Олег Батурин" userId="cc479cfdcd957b6a" providerId="LiveId" clId="{F7D8946A-184A-4F7D-AC1E-585FACCFB6A0}" dt="2020-01-21T12:42:07.553" v="1715" actId="1076"/>
          <ac:graphicFrameMkLst>
            <pc:docMk/>
            <pc:sldMk cId="4124349484" sldId="403"/>
            <ac:graphicFrameMk id="19" creationId="{D4911ED8-5D16-437A-87CD-E92FA0C84812}"/>
          </ac:graphicFrameMkLst>
        </pc:graphicFrameChg>
        <pc:graphicFrameChg chg="del">
          <ac:chgData name="Олег Батурин" userId="cc479cfdcd957b6a" providerId="LiveId" clId="{F7D8946A-184A-4F7D-AC1E-585FACCFB6A0}" dt="2020-01-21T12:34:17.331" v="1496" actId="478"/>
          <ac:graphicFrameMkLst>
            <pc:docMk/>
            <pc:sldMk cId="4124349484" sldId="403"/>
            <ac:graphicFrameMk id="20" creationId="{AD675FBD-A8BC-41C8-A5B1-BE0123D8936B}"/>
          </ac:graphicFrameMkLst>
        </pc:graphicFrameChg>
        <pc:graphicFrameChg chg="del">
          <ac:chgData name="Олег Батурин" userId="cc479cfdcd957b6a" providerId="LiveId" clId="{F7D8946A-184A-4F7D-AC1E-585FACCFB6A0}" dt="2020-01-21T12:34:17.331" v="1496" actId="478"/>
          <ac:graphicFrameMkLst>
            <pc:docMk/>
            <pc:sldMk cId="4124349484" sldId="403"/>
            <ac:graphicFrameMk id="22" creationId="{7F5546AC-A148-4F4E-B7A9-E0D30599C6A2}"/>
          </ac:graphicFrameMkLst>
        </pc:graphicFrameChg>
        <pc:graphicFrameChg chg="del">
          <ac:chgData name="Олег Батурин" userId="cc479cfdcd957b6a" providerId="LiveId" clId="{F7D8946A-184A-4F7D-AC1E-585FACCFB6A0}" dt="2020-01-21T12:34:17.331" v="1496" actId="478"/>
          <ac:graphicFrameMkLst>
            <pc:docMk/>
            <pc:sldMk cId="4124349484" sldId="403"/>
            <ac:graphicFrameMk id="24" creationId="{5A08EB6C-0ECC-49AF-8BCC-3AF53CDA4D27}"/>
          </ac:graphicFrameMkLst>
        </pc:graphicFrameChg>
        <pc:graphicFrameChg chg="add mod">
          <ac:chgData name="Олег Батурин" userId="cc479cfdcd957b6a" providerId="LiveId" clId="{F7D8946A-184A-4F7D-AC1E-585FACCFB6A0}" dt="2020-01-21T12:42:07.553" v="1715" actId="1076"/>
          <ac:graphicFrameMkLst>
            <pc:docMk/>
            <pc:sldMk cId="4124349484" sldId="403"/>
            <ac:graphicFrameMk id="26" creationId="{B13C2AD1-3BE7-4519-A057-73882E10CEDA}"/>
          </ac:graphicFrameMkLst>
        </pc:graphicFrameChg>
        <pc:graphicFrameChg chg="del">
          <ac:chgData name="Олег Батурин" userId="cc479cfdcd957b6a" providerId="LiveId" clId="{F7D8946A-184A-4F7D-AC1E-585FACCFB6A0}" dt="2020-01-21T12:34:17.331" v="1496" actId="478"/>
          <ac:graphicFrameMkLst>
            <pc:docMk/>
            <pc:sldMk cId="4124349484" sldId="403"/>
            <ac:graphicFrameMk id="27" creationId="{17BB2EF2-0A50-4FB3-9B67-D41A1F2BC2F7}"/>
          </ac:graphicFrameMkLst>
        </pc:graphicFrameChg>
        <pc:graphicFrameChg chg="add mod">
          <ac:chgData name="Олег Батурин" userId="cc479cfdcd957b6a" providerId="LiveId" clId="{F7D8946A-184A-4F7D-AC1E-585FACCFB6A0}" dt="2020-01-21T12:42:07.553" v="1715" actId="1076"/>
          <ac:graphicFrameMkLst>
            <pc:docMk/>
            <pc:sldMk cId="4124349484" sldId="403"/>
            <ac:graphicFrameMk id="29" creationId="{430BBF15-AB39-4B7F-84C9-78E4FA738574}"/>
          </ac:graphicFrameMkLst>
        </pc:graphicFrameChg>
        <pc:graphicFrameChg chg="mod">
          <ac:chgData name="Олег Батурин" userId="cc479cfdcd957b6a" providerId="LiveId" clId="{F7D8946A-184A-4F7D-AC1E-585FACCFB6A0}" dt="2020-01-21T12:41:46.968" v="1712" actId="164"/>
          <ac:graphicFrameMkLst>
            <pc:docMk/>
            <pc:sldMk cId="4124349484" sldId="403"/>
            <ac:graphicFrameMk id="41" creationId="{0DAFC433-3FF8-4688-BF4C-5C4AF53B5F9E}"/>
          </ac:graphicFrameMkLst>
        </pc:graphicFrameChg>
        <pc:graphicFrameChg chg="add mod">
          <ac:chgData name="Олег Батурин" userId="cc479cfdcd957b6a" providerId="LiveId" clId="{F7D8946A-184A-4F7D-AC1E-585FACCFB6A0}" dt="2020-01-21T12:48:17.201" v="1868" actId="1076"/>
          <ac:graphicFrameMkLst>
            <pc:docMk/>
            <pc:sldMk cId="4124349484" sldId="403"/>
            <ac:graphicFrameMk id="42" creationId="{F89323D6-30AB-4107-A4BD-6667664FCF58}"/>
          </ac:graphicFrameMkLst>
        </pc:graphicFrameChg>
        <pc:picChg chg="add mod">
          <ac:chgData name="Олег Батурин" userId="cc479cfdcd957b6a" providerId="LiveId" clId="{F7D8946A-184A-4F7D-AC1E-585FACCFB6A0}" dt="2020-01-21T12:48:08.947" v="1863" actId="14100"/>
          <ac:picMkLst>
            <pc:docMk/>
            <pc:sldMk cId="4124349484" sldId="403"/>
            <ac:picMk id="61" creationId="{4B8628BB-E4C9-4058-8280-CE2C10B5B234}"/>
          </ac:picMkLst>
        </pc:picChg>
        <pc:picChg chg="add del">
          <ac:chgData name="Олег Батурин" userId="cc479cfdcd957b6a" providerId="LiveId" clId="{F7D8946A-184A-4F7D-AC1E-585FACCFB6A0}" dt="2020-01-21T12:47:35.151" v="1854" actId="478"/>
          <ac:picMkLst>
            <pc:docMk/>
            <pc:sldMk cId="4124349484" sldId="403"/>
            <ac:picMk id="62" creationId="{70F74512-ECD6-4360-89DE-6214F8816E1B}"/>
          </ac:picMkLst>
        </pc:picChg>
      </pc:sldChg>
      <pc:sldChg chg="addSp delSp modSp add delAnim modAnim">
        <pc:chgData name="Олег Батурин" userId="cc479cfdcd957b6a" providerId="LiveId" clId="{F7D8946A-184A-4F7D-AC1E-585FACCFB6A0}" dt="2020-01-21T12:55:49.170" v="2107" actId="478"/>
        <pc:sldMkLst>
          <pc:docMk/>
          <pc:sldMk cId="183521007" sldId="404"/>
        </pc:sldMkLst>
        <pc:spChg chg="add del mod">
          <ac:chgData name="Олег Батурин" userId="cc479cfdcd957b6a" providerId="LiveId" clId="{F7D8946A-184A-4F7D-AC1E-585FACCFB6A0}" dt="2020-01-21T12:50:26.292" v="1932" actId="478"/>
          <ac:spMkLst>
            <pc:docMk/>
            <pc:sldMk cId="183521007" sldId="404"/>
            <ac:spMk id="9" creationId="{17A07E54-2982-4454-8299-BCA55163E9EC}"/>
          </ac:spMkLst>
        </pc:spChg>
        <pc:spChg chg="add del mod">
          <ac:chgData name="Олег Батурин" userId="cc479cfdcd957b6a" providerId="LiveId" clId="{F7D8946A-184A-4F7D-AC1E-585FACCFB6A0}" dt="2020-01-21T12:55:49.170" v="2107" actId="478"/>
          <ac:spMkLst>
            <pc:docMk/>
            <pc:sldMk cId="183521007" sldId="404"/>
            <ac:spMk id="14" creationId="{B839567E-EA8B-42BC-A1AC-6F6643578FD9}"/>
          </ac:spMkLst>
        </pc:spChg>
        <pc:spChg chg="add del mod">
          <ac:chgData name="Олег Батурин" userId="cc479cfdcd957b6a" providerId="LiveId" clId="{F7D8946A-184A-4F7D-AC1E-585FACCFB6A0}" dt="2020-01-21T12:51:48.261" v="1957" actId="478"/>
          <ac:spMkLst>
            <pc:docMk/>
            <pc:sldMk cId="183521007" sldId="404"/>
            <ac:spMk id="17" creationId="{A588DE2B-2D07-4DBD-8D96-19B9AC3ED20D}"/>
          </ac:spMkLst>
        </pc:spChg>
        <pc:spChg chg="add del mod">
          <ac:chgData name="Олег Батурин" userId="cc479cfdcd957b6a" providerId="LiveId" clId="{F7D8946A-184A-4F7D-AC1E-585FACCFB6A0}" dt="2020-01-21T12:52:12.926" v="1960" actId="478"/>
          <ac:spMkLst>
            <pc:docMk/>
            <pc:sldMk cId="183521007" sldId="404"/>
            <ac:spMk id="20" creationId="{9C66B6F4-7FE5-42C4-8618-615002057445}"/>
          </ac:spMkLst>
        </pc:spChg>
        <pc:spChg chg="add del mod">
          <ac:chgData name="Олег Батурин" userId="cc479cfdcd957b6a" providerId="LiveId" clId="{F7D8946A-184A-4F7D-AC1E-585FACCFB6A0}" dt="2020-01-21T12:52:19.921" v="1963" actId="478"/>
          <ac:spMkLst>
            <pc:docMk/>
            <pc:sldMk cId="183521007" sldId="404"/>
            <ac:spMk id="24" creationId="{B6A9D0D9-340D-46ED-AE58-D0870F5D1F41}"/>
          </ac:spMkLst>
        </pc:spChg>
        <pc:spChg chg="add del mod">
          <ac:chgData name="Олег Батурин" userId="cc479cfdcd957b6a" providerId="LiveId" clId="{F7D8946A-184A-4F7D-AC1E-585FACCFB6A0}" dt="2020-01-21T12:52:37.398" v="1966" actId="478"/>
          <ac:spMkLst>
            <pc:docMk/>
            <pc:sldMk cId="183521007" sldId="404"/>
            <ac:spMk id="27" creationId="{CEF5A277-FE62-4879-8F79-AAF5730F1E18}"/>
          </ac:spMkLst>
        </pc:spChg>
        <pc:spChg chg="add mod">
          <ac:chgData name="Олег Батурин" userId="cc479cfdcd957b6a" providerId="LiveId" clId="{F7D8946A-184A-4F7D-AC1E-585FACCFB6A0}" dt="2020-01-21T12:53:01.657" v="1981" actId="1076"/>
          <ac:spMkLst>
            <pc:docMk/>
            <pc:sldMk cId="183521007" sldId="404"/>
            <ac:spMk id="30" creationId="{00552CA7-6A58-45AA-BB23-331C474E329D}"/>
          </ac:spMkLst>
        </pc:spChg>
        <pc:spChg chg="mod">
          <ac:chgData name="Олег Батурин" userId="cc479cfdcd957b6a" providerId="LiveId" clId="{F7D8946A-184A-4F7D-AC1E-585FACCFB6A0}" dt="2020-01-21T12:48:58.296" v="1899" actId="20577"/>
          <ac:spMkLst>
            <pc:docMk/>
            <pc:sldMk cId="183521007" sldId="404"/>
            <ac:spMk id="32" creationId="{E5732533-5F30-47C7-9DCC-7EF9AECAFD6C}"/>
          </ac:spMkLst>
        </pc:spChg>
        <pc:spChg chg="del">
          <ac:chgData name="Олег Батурин" userId="cc479cfdcd957b6a" providerId="LiveId" clId="{F7D8946A-184A-4F7D-AC1E-585FACCFB6A0}" dt="2020-01-21T12:49:16.443" v="1903" actId="478"/>
          <ac:spMkLst>
            <pc:docMk/>
            <pc:sldMk cId="183521007" sldId="404"/>
            <ac:spMk id="36" creationId="{DE04BB8A-660B-4A3F-89B2-EFC1927FBDFD}"/>
          </ac:spMkLst>
        </pc:spChg>
        <pc:spChg chg="del">
          <ac:chgData name="Олег Батурин" userId="cc479cfdcd957b6a" providerId="LiveId" clId="{F7D8946A-184A-4F7D-AC1E-585FACCFB6A0}" dt="2020-01-21T12:49:23.659" v="1908" actId="478"/>
          <ac:spMkLst>
            <pc:docMk/>
            <pc:sldMk cId="183521007" sldId="404"/>
            <ac:spMk id="43" creationId="{E45D9ADB-84C4-44DF-A9BD-5290DBCF29E1}"/>
          </ac:spMkLst>
        </pc:spChg>
        <pc:spChg chg="del">
          <ac:chgData name="Олег Батурин" userId="cc479cfdcd957b6a" providerId="LiveId" clId="{F7D8946A-184A-4F7D-AC1E-585FACCFB6A0}" dt="2020-01-21T12:49:16.443" v="1903" actId="478"/>
          <ac:spMkLst>
            <pc:docMk/>
            <pc:sldMk cId="183521007" sldId="404"/>
            <ac:spMk id="44" creationId="{328E4FC1-3B7B-444B-B9DE-0DF42D1E7B90}"/>
          </ac:spMkLst>
        </pc:spChg>
        <pc:spChg chg="del">
          <ac:chgData name="Олег Батурин" userId="cc479cfdcd957b6a" providerId="LiveId" clId="{F7D8946A-184A-4F7D-AC1E-585FACCFB6A0}" dt="2020-01-21T12:49:16.443" v="1903" actId="478"/>
          <ac:spMkLst>
            <pc:docMk/>
            <pc:sldMk cId="183521007" sldId="404"/>
            <ac:spMk id="45" creationId="{7C26A221-899D-4CE2-A684-1ACEE5A66F3E}"/>
          </ac:spMkLst>
        </pc:spChg>
        <pc:spChg chg="add mod">
          <ac:chgData name="Олег Батурин" userId="cc479cfdcd957b6a" providerId="LiveId" clId="{F7D8946A-184A-4F7D-AC1E-585FACCFB6A0}" dt="2020-01-21T12:50:53.534" v="1940" actId="20577"/>
          <ac:spMkLst>
            <pc:docMk/>
            <pc:sldMk cId="183521007" sldId="404"/>
            <ac:spMk id="46" creationId="{AE7F43CC-08A1-45CA-BA70-7D99F8AFA0D2}"/>
          </ac:spMkLst>
        </pc:spChg>
        <pc:spChg chg="add mod">
          <ac:chgData name="Олег Батурин" userId="cc479cfdcd957b6a" providerId="LiveId" clId="{F7D8946A-184A-4F7D-AC1E-585FACCFB6A0}" dt="2020-01-21T12:51:31.284" v="1954" actId="20577"/>
          <ac:spMkLst>
            <pc:docMk/>
            <pc:sldMk cId="183521007" sldId="404"/>
            <ac:spMk id="47" creationId="{BAA50843-C237-4AEE-926E-58902EAC230B}"/>
          </ac:spMkLst>
        </pc:spChg>
        <pc:spChg chg="add mod">
          <ac:chgData name="Олег Батурин" userId="cc479cfdcd957b6a" providerId="LiveId" clId="{F7D8946A-184A-4F7D-AC1E-585FACCFB6A0}" dt="2020-01-21T12:55:45.586" v="2106" actId="1076"/>
          <ac:spMkLst>
            <pc:docMk/>
            <pc:sldMk cId="183521007" sldId="404"/>
            <ac:spMk id="55" creationId="{0B4D7515-87C9-4850-8337-92187618A0A0}"/>
          </ac:spMkLst>
        </pc:spChg>
        <pc:spChg chg="del mod">
          <ac:chgData name="Олег Батурин" userId="cc479cfdcd957b6a" providerId="LiveId" clId="{F7D8946A-184A-4F7D-AC1E-585FACCFB6A0}" dt="2020-01-21T12:49:21.001" v="1906" actId="478"/>
          <ac:spMkLst>
            <pc:docMk/>
            <pc:sldMk cId="183521007" sldId="404"/>
            <ac:spMk id="57" creationId="{22E062EC-50F0-4996-9AD1-60553F3DC61D}"/>
          </ac:spMkLst>
        </pc:spChg>
        <pc:spChg chg="add mod">
          <ac:chgData name="Олег Батурин" userId="cc479cfdcd957b6a" providerId="LiveId" clId="{F7D8946A-184A-4F7D-AC1E-585FACCFB6A0}" dt="2020-01-21T12:55:44.721" v="2104" actId="1076"/>
          <ac:spMkLst>
            <pc:docMk/>
            <pc:sldMk cId="183521007" sldId="404"/>
            <ac:spMk id="58" creationId="{B828FDE5-D9FB-46CD-A98E-DF4E1EFE9DB1}"/>
          </ac:spMkLst>
        </pc:spChg>
        <pc:spChg chg="del">
          <ac:chgData name="Олег Батурин" userId="cc479cfdcd957b6a" providerId="LiveId" clId="{F7D8946A-184A-4F7D-AC1E-585FACCFB6A0}" dt="2020-01-21T12:49:16.443" v="1903" actId="478"/>
          <ac:spMkLst>
            <pc:docMk/>
            <pc:sldMk cId="183521007" sldId="404"/>
            <ac:spMk id="59" creationId="{061308B9-A680-4CC5-AE73-AECD0481F86B}"/>
          </ac:spMkLst>
        </pc:spChg>
        <pc:spChg chg="del">
          <ac:chgData name="Олег Батурин" userId="cc479cfdcd957b6a" providerId="LiveId" clId="{F7D8946A-184A-4F7D-AC1E-585FACCFB6A0}" dt="2020-01-21T12:49:19.118" v="1904" actId="478"/>
          <ac:spMkLst>
            <pc:docMk/>
            <pc:sldMk cId="183521007" sldId="404"/>
            <ac:spMk id="60" creationId="{B901C60B-80A3-4A71-B2E1-2CD348AE35A2}"/>
          </ac:spMkLst>
        </pc:spChg>
        <pc:spChg chg="add mod">
          <ac:chgData name="Олег Батурин" userId="cc479cfdcd957b6a" providerId="LiveId" clId="{F7D8946A-184A-4F7D-AC1E-585FACCFB6A0}" dt="2020-01-21T12:55:02.510" v="2100" actId="20577"/>
          <ac:spMkLst>
            <pc:docMk/>
            <pc:sldMk cId="183521007" sldId="404"/>
            <ac:spMk id="63" creationId="{C2907468-78D1-408C-9B82-2DF95E1D5C34}"/>
          </ac:spMkLst>
        </pc:spChg>
        <pc:grpChg chg="del">
          <ac:chgData name="Олег Батурин" userId="cc479cfdcd957b6a" providerId="LiveId" clId="{F7D8946A-184A-4F7D-AC1E-585FACCFB6A0}" dt="2020-01-21T12:49:21.840" v="1907" actId="478"/>
          <ac:grpSpMkLst>
            <pc:docMk/>
            <pc:sldMk cId="183521007" sldId="404"/>
            <ac:grpSpMk id="31" creationId="{339A27F5-C0AC-4E4A-AB7D-AA1EF64020C6}"/>
          </ac:grpSpMkLst>
        </pc:grpChg>
        <pc:graphicFrameChg chg="del">
          <ac:chgData name="Олег Батурин" userId="cc479cfdcd957b6a" providerId="LiveId" clId="{F7D8946A-184A-4F7D-AC1E-585FACCFB6A0}" dt="2020-01-21T12:49:16.443" v="1903" actId="478"/>
          <ac:graphicFrameMkLst>
            <pc:docMk/>
            <pc:sldMk cId="183521007" sldId="404"/>
            <ac:graphicFrameMk id="5" creationId="{D83F314A-4BEB-48BA-88AA-B1B9A2DBCB02}"/>
          </ac:graphicFrameMkLst>
        </pc:graphicFrameChg>
        <pc:graphicFrameChg chg="del">
          <ac:chgData name="Олег Батурин" userId="cc479cfdcd957b6a" providerId="LiveId" clId="{F7D8946A-184A-4F7D-AC1E-585FACCFB6A0}" dt="2020-01-21T12:49:16.443" v="1903" actId="478"/>
          <ac:graphicFrameMkLst>
            <pc:docMk/>
            <pc:sldMk cId="183521007" sldId="404"/>
            <ac:graphicFrameMk id="12" creationId="{9303406D-8CBA-4BAA-966E-5A749965877C}"/>
          </ac:graphicFrameMkLst>
        </pc:graphicFrameChg>
        <pc:graphicFrameChg chg="add mod">
          <ac:chgData name="Олег Батурин" userId="cc479cfdcd957b6a" providerId="LiveId" clId="{F7D8946A-184A-4F7D-AC1E-585FACCFB6A0}" dt="2020-01-21T12:50:22.977" v="1931" actId="1076"/>
          <ac:graphicFrameMkLst>
            <pc:docMk/>
            <pc:sldMk cId="183521007" sldId="404"/>
            <ac:graphicFrameMk id="13" creationId="{52B26E2C-C6AA-4AA7-B42F-3C32D879682A}"/>
          </ac:graphicFrameMkLst>
        </pc:graphicFrameChg>
        <pc:graphicFrameChg chg="add mod">
          <ac:chgData name="Олег Батурин" userId="cc479cfdcd957b6a" providerId="LiveId" clId="{F7D8946A-184A-4F7D-AC1E-585FACCFB6A0}" dt="2020-01-21T12:51:01.313" v="1942" actId="1076"/>
          <ac:graphicFrameMkLst>
            <pc:docMk/>
            <pc:sldMk cId="183521007" sldId="404"/>
            <ac:graphicFrameMk id="16" creationId="{04DD010C-7E8A-4170-88B0-22F3F75EE57E}"/>
          </ac:graphicFrameMkLst>
        </pc:graphicFrameChg>
        <pc:graphicFrameChg chg="add mod">
          <ac:chgData name="Олег Батурин" userId="cc479cfdcd957b6a" providerId="LiveId" clId="{F7D8946A-184A-4F7D-AC1E-585FACCFB6A0}" dt="2020-01-21T12:51:43.400" v="1956" actId="1076"/>
          <ac:graphicFrameMkLst>
            <pc:docMk/>
            <pc:sldMk cId="183521007" sldId="404"/>
            <ac:graphicFrameMk id="18" creationId="{48F971ED-4E2E-4A6D-9A87-1DB0E58A50D9}"/>
          </ac:graphicFrameMkLst>
        </pc:graphicFrameChg>
        <pc:graphicFrameChg chg="del">
          <ac:chgData name="Олег Батурин" userId="cc479cfdcd957b6a" providerId="LiveId" clId="{F7D8946A-184A-4F7D-AC1E-585FACCFB6A0}" dt="2020-01-21T12:49:16.443" v="1903" actId="478"/>
          <ac:graphicFrameMkLst>
            <pc:docMk/>
            <pc:sldMk cId="183521007" sldId="404"/>
            <ac:graphicFrameMk id="19" creationId="{D4911ED8-5D16-437A-87CD-E92FA0C84812}"/>
          </ac:graphicFrameMkLst>
        </pc:graphicFrameChg>
        <pc:graphicFrameChg chg="add mod">
          <ac:chgData name="Олег Батурин" userId="cc479cfdcd957b6a" providerId="LiveId" clId="{F7D8946A-184A-4F7D-AC1E-585FACCFB6A0}" dt="2020-01-21T12:51:58.160" v="1959" actId="1076"/>
          <ac:graphicFrameMkLst>
            <pc:docMk/>
            <pc:sldMk cId="183521007" sldId="404"/>
            <ac:graphicFrameMk id="22" creationId="{489C9006-67A8-4820-BBD2-D31B0B286095}"/>
          </ac:graphicFrameMkLst>
        </pc:graphicFrameChg>
        <pc:graphicFrameChg chg="add mod">
          <ac:chgData name="Олег Батурин" userId="cc479cfdcd957b6a" providerId="LiveId" clId="{F7D8946A-184A-4F7D-AC1E-585FACCFB6A0}" dt="2020-01-21T12:52:17.601" v="1962" actId="1076"/>
          <ac:graphicFrameMkLst>
            <pc:docMk/>
            <pc:sldMk cId="183521007" sldId="404"/>
            <ac:graphicFrameMk id="25" creationId="{42236344-2175-47C9-875F-3508AABE9421}"/>
          </ac:graphicFrameMkLst>
        </pc:graphicFrameChg>
        <pc:graphicFrameChg chg="del">
          <ac:chgData name="Олег Батурин" userId="cc479cfdcd957b6a" providerId="LiveId" clId="{F7D8946A-184A-4F7D-AC1E-585FACCFB6A0}" dt="2020-01-21T12:49:16.443" v="1903" actId="478"/>
          <ac:graphicFrameMkLst>
            <pc:docMk/>
            <pc:sldMk cId="183521007" sldId="404"/>
            <ac:graphicFrameMk id="26" creationId="{B13C2AD1-3BE7-4519-A057-73882E10CEDA}"/>
          </ac:graphicFrameMkLst>
        </pc:graphicFrameChg>
        <pc:graphicFrameChg chg="add mod">
          <ac:chgData name="Олег Батурин" userId="cc479cfdcd957b6a" providerId="LiveId" clId="{F7D8946A-184A-4F7D-AC1E-585FACCFB6A0}" dt="2020-01-21T12:52:34.505" v="1965" actId="1076"/>
          <ac:graphicFrameMkLst>
            <pc:docMk/>
            <pc:sldMk cId="183521007" sldId="404"/>
            <ac:graphicFrameMk id="28" creationId="{04800AE0-39AA-4E78-8A9C-8B6ABC4AFD3E}"/>
          </ac:graphicFrameMkLst>
        </pc:graphicFrameChg>
        <pc:graphicFrameChg chg="del">
          <ac:chgData name="Олег Батурин" userId="cc479cfdcd957b6a" providerId="LiveId" clId="{F7D8946A-184A-4F7D-AC1E-585FACCFB6A0}" dt="2020-01-21T12:49:16.443" v="1903" actId="478"/>
          <ac:graphicFrameMkLst>
            <pc:docMk/>
            <pc:sldMk cId="183521007" sldId="404"/>
            <ac:graphicFrameMk id="29" creationId="{430BBF15-AB39-4B7F-84C9-78E4FA738574}"/>
          </ac:graphicFrameMkLst>
        </pc:graphicFrameChg>
        <pc:graphicFrameChg chg="add mod">
          <ac:chgData name="Олег Батурин" userId="cc479cfdcd957b6a" providerId="LiveId" clId="{F7D8946A-184A-4F7D-AC1E-585FACCFB6A0}" dt="2020-01-21T12:55:45.586" v="2106" actId="1076"/>
          <ac:graphicFrameMkLst>
            <pc:docMk/>
            <pc:sldMk cId="183521007" sldId="404"/>
            <ac:graphicFrameMk id="33" creationId="{C9848093-02A4-489E-B984-3C2028F9F6FF}"/>
          </ac:graphicFrameMkLst>
        </pc:graphicFrameChg>
        <pc:graphicFrameChg chg="del">
          <ac:chgData name="Олег Батурин" userId="cc479cfdcd957b6a" providerId="LiveId" clId="{F7D8946A-184A-4F7D-AC1E-585FACCFB6A0}" dt="2020-01-21T12:49:16.443" v="1903" actId="478"/>
          <ac:graphicFrameMkLst>
            <pc:docMk/>
            <pc:sldMk cId="183521007" sldId="404"/>
            <ac:graphicFrameMk id="42" creationId="{F89323D6-30AB-4107-A4BD-6667664FCF58}"/>
          </ac:graphicFrameMkLst>
        </pc:graphicFrameChg>
        <pc:picChg chg="del">
          <ac:chgData name="Олег Батурин" userId="cc479cfdcd957b6a" providerId="LiveId" clId="{F7D8946A-184A-4F7D-AC1E-585FACCFB6A0}" dt="2020-01-21T12:49:16.443" v="1903" actId="478"/>
          <ac:picMkLst>
            <pc:docMk/>
            <pc:sldMk cId="183521007" sldId="404"/>
            <ac:picMk id="61" creationId="{4B8628BB-E4C9-4058-8280-CE2C10B5B234}"/>
          </ac:picMkLst>
        </pc:picChg>
        <pc:picChg chg="add mod">
          <ac:chgData name="Олег Батурин" userId="cc479cfdcd957b6a" providerId="LiveId" clId="{F7D8946A-184A-4F7D-AC1E-585FACCFB6A0}" dt="2020-01-21T12:54:01.833" v="2084" actId="1076"/>
          <ac:picMkLst>
            <pc:docMk/>
            <pc:sldMk cId="183521007" sldId="404"/>
            <ac:picMk id="62" creationId="{A39F3195-AE39-4D18-9198-8E7981C94C03}"/>
          </ac:picMkLst>
        </pc:picChg>
        <pc:picChg chg="add mod">
          <ac:chgData name="Олег Батурин" userId="cc479cfdcd957b6a" providerId="LiveId" clId="{F7D8946A-184A-4F7D-AC1E-585FACCFB6A0}" dt="2020-01-21T12:54:49.337" v="2095" actId="1076"/>
          <ac:picMkLst>
            <pc:docMk/>
            <pc:sldMk cId="183521007" sldId="404"/>
            <ac:picMk id="64" creationId="{510B2901-8C05-4D12-97CC-482EAD60960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59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EA00-185D-437C-8C26-0592C715EC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1C80-269D-4FF7-9078-EB68CA864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2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5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52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1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71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9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Turbine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blade machine in which the continuous extraction of energy from compressed and heated gas takes place, as well as its transformation into mechanical energy of rotor spinning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[1, 7].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51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4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75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values of flow angles at the inlet and outlet of blade row are determined in design calculation, implementation of which allows obtaining required work of turbine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particular level of losses.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lies in the fact that it is necessary to “set” to the working fluid those angles for which it should be turned.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Directing and turning of the flow is carried out by means of special elements – blades.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key challenges in the design of turbine is to perform blade profiling so as they turn the working fluid at a predetermined angle with minimal losses and at the same time will be strong enough to operate without failure for the entire life cycle.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task of designing a new profile can be formulated as follows.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Given: kinematic parameters - angles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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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specific velocities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</a:t>
            </a:r>
            <a:r>
              <a:rPr lang="en-US" sz="120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</a:t>
            </a:r>
            <a:r>
              <a:rPr lang="en-US" sz="120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Required: to construct cascade profile in which preset flow turning is performed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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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energy losses don’t exceed values accepted earlier in the gas dynamic calculation.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groups of engineering methods for constructing profiles: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bending of a special reference aerodynamic profile;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for the formation of the profile by direct construction of suction side and pressure side contours.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way is widely used in profiling of compresses. Construction of profile consists of two phases: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of the middle line of curved profile;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of profile contours - "buildup" of the selected aerodynamic profile on the middle line.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did not spread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turbomachinery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industry as providing a predetermined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throughflow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capacity of turbine stage is difficult.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forces to correct the shape of initial profile, and this in turn leads to distortion of its hydraulic characteristics.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method is based on generalized experience of the real design of the turbine [1].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of profile is also conventionally divided into two stages: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 of the geometric parameters of the cascade profiles;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of blade profile.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Preliminary estimate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geometric parameters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cascade profiles (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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 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 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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Here, the boundaries of the profile contour plots are set.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profile chord is determined from the relationship: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5.6.1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cascade width, defined in the project calculation (Section 5.3);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stagger angle can be found by the following relation )on the RW example) [44]: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5.6.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 решётки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известном диаметре , на котором строится профиль, может быть найден через число лопаток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венце: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Cascade pitch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known diameter , at which profile is constructed, can be found via blade number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row: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5.6.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values of relative pitch are and 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cascade throat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provides the necessary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throughflow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capacity, is determined from the expression: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5.6.4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radii of leading and trailing edges of the profile are also selected on the basis of experimental data. In particular, for modern turbines of GTE [1].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Trailing edge radius can be accepted as equal to . Large values of thicknesses (over 1 mm) correspond to the cooled blades. The minimum value of the radius of trailing edge is limited by technological possibilities of the enterprise.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requires cross-sectional area of profile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guarantees its necessary strength properties, sharpening angles are preset and . They characterize the broadening of the profile from leading and trailing edges to its mean part. Usually and [1].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Maximal profile thickness is also related to the parameters which determine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design practice of profile, changes in the range of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(0.1...0.2)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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Its coordinate is in the range of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0.2...0.45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[1].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presetting the inlet blade angle , it is possible to use the following relation [1].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11" Type="http://schemas.openxmlformats.org/officeDocument/2006/relationships/image" Target="../media/image48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6.wmf"/><Relationship Id="rId18" Type="http://schemas.openxmlformats.org/officeDocument/2006/relationships/image" Target="../media/image60.png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6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6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75.wmf"/><Relationship Id="rId18" Type="http://schemas.openxmlformats.org/officeDocument/2006/relationships/image" Target="../media/image7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79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0.jp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61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680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0.png"/><Relationship Id="rId5" Type="http://schemas.openxmlformats.org/officeDocument/2006/relationships/image" Target="../media/image107.gif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83.png"/><Relationship Id="rId3" Type="http://schemas.openxmlformats.org/officeDocument/2006/relationships/image" Target="../media/image108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5.png"/><Relationship Id="rId7" Type="http://schemas.openxmlformats.org/officeDocument/2006/relationships/image" Target="../media/image850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90.png"/><Relationship Id="rId5" Type="http://schemas.openxmlformats.org/officeDocument/2006/relationships/image" Target="../media/image830.png"/><Relationship Id="rId10" Type="http://schemas.openxmlformats.org/officeDocument/2006/relationships/image" Target="../media/image88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0.png"/><Relationship Id="rId18" Type="http://schemas.openxmlformats.org/officeDocument/2006/relationships/image" Target="../media/image107.png"/><Relationship Id="rId3" Type="http://schemas.openxmlformats.org/officeDocument/2006/relationships/image" Target="../media/image113.png"/><Relationship Id="rId21" Type="http://schemas.openxmlformats.org/officeDocument/2006/relationships/image" Target="../media/image1100.png"/><Relationship Id="rId7" Type="http://schemas.openxmlformats.org/officeDocument/2006/relationships/image" Target="../media/image96.png"/><Relationship Id="rId12" Type="http://schemas.openxmlformats.org/officeDocument/2006/relationships/image" Target="../media/image1010.png"/><Relationship Id="rId17" Type="http://schemas.openxmlformats.org/officeDocument/2006/relationships/image" Target="../media/image1060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050.png"/><Relationship Id="rId20" Type="http://schemas.openxmlformats.org/officeDocument/2006/relationships/image" Target="../media/image10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0.png"/><Relationship Id="rId24" Type="http://schemas.openxmlformats.org/officeDocument/2006/relationships/image" Target="../media/image112.png"/><Relationship Id="rId5" Type="http://schemas.openxmlformats.org/officeDocument/2006/relationships/image" Target="../media/image940.png"/><Relationship Id="rId15" Type="http://schemas.openxmlformats.org/officeDocument/2006/relationships/image" Target="../media/image1040.png"/><Relationship Id="rId23" Type="http://schemas.openxmlformats.org/officeDocument/2006/relationships/image" Target="../media/image114.png"/><Relationship Id="rId10" Type="http://schemas.openxmlformats.org/officeDocument/2006/relationships/image" Target="../media/image990.png"/><Relationship Id="rId19" Type="http://schemas.openxmlformats.org/officeDocument/2006/relationships/image" Target="../media/image1080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0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12.png"/><Relationship Id="rId3" Type="http://schemas.openxmlformats.org/officeDocument/2006/relationships/image" Target="../media/image132.png"/><Relationship Id="rId7" Type="http://schemas.openxmlformats.org/officeDocument/2006/relationships/image" Target="../media/image1320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9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35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1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3" Type="http://schemas.openxmlformats.org/officeDocument/2006/relationships/image" Target="../media/image162.png"/><Relationship Id="rId7" Type="http://schemas.openxmlformats.org/officeDocument/2006/relationships/image" Target="../media/image1540.png"/><Relationship Id="rId12" Type="http://schemas.openxmlformats.org/officeDocument/2006/relationships/image" Target="../media/image15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0.png"/><Relationship Id="rId11" Type="http://schemas.openxmlformats.org/officeDocument/2006/relationships/image" Target="../media/image1580.png"/><Relationship Id="rId5" Type="http://schemas.openxmlformats.org/officeDocument/2006/relationships/image" Target="../media/image163.emf"/><Relationship Id="rId10" Type="http://schemas.openxmlformats.org/officeDocument/2006/relationships/image" Target="../media/image1570.png"/><Relationship Id="rId4" Type="http://schemas.openxmlformats.org/officeDocument/2006/relationships/image" Target="../media/image1510.png"/><Relationship Id="rId9" Type="http://schemas.openxmlformats.org/officeDocument/2006/relationships/image" Target="../media/image15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3102369"/>
            <a:ext cx="3831772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турбомашин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359128"/>
            <a:ext cx="3846286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Доцент каф. ТДЛА Самарского университета,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 2020</a:t>
            </a: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6250" y="5344396"/>
            <a:ext cx="4095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неразрывности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0076" y="805276"/>
            <a:ext cx="812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Планы скоростей ступени компрессора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8176" y="3405601"/>
            <a:ext cx="797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Форма проточной части компрессора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76" y="3812951"/>
            <a:ext cx="4000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Плотность рабочего тела увеличивается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Осевая скорость меняется мало</a:t>
            </a:r>
            <a:endParaRPr lang="en-US" sz="16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Осевая площадь уменьшается к выходу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Высота лопатки уменьшается к выходу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72" y="1252650"/>
            <a:ext cx="3600000" cy="21728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65226" y="5599551"/>
                <a:ext cx="1309333" cy="657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26" y="5599551"/>
                <a:ext cx="1309333" cy="657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6"/>
          <a:stretch>
            <a:fillRect/>
          </a:stretch>
        </p:blipFill>
        <p:spPr bwMode="auto">
          <a:xfrm>
            <a:off x="4624388" y="3774933"/>
            <a:ext cx="431990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32" y="5124308"/>
            <a:ext cx="1263015" cy="1439545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00" y="777601"/>
            <a:ext cx="3022079" cy="26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Изменение параметров в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29500" y="3133725"/>
            <a:ext cx="9525" cy="31718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572250" y="3143250"/>
            <a:ext cx="9525" cy="31623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181975" y="3124200"/>
            <a:ext cx="9525" cy="31242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550" y="896430"/>
            <a:ext cx="522922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Относительная скорость в РК снижается из-за торможения потока в межлопаточных каналах ротора (</a:t>
            </a:r>
            <a:r>
              <a:rPr lang="en-US" i="1" dirty="0"/>
              <a:t>w</a:t>
            </a:r>
            <a:r>
              <a:rPr lang="ru-RU" i="1" cap="small" baseline="-25000" dirty="0"/>
              <a:t>1 </a:t>
            </a:r>
            <a:r>
              <a:rPr lang="en-US" i="1" dirty="0"/>
              <a:t>&gt; w</a:t>
            </a:r>
            <a:r>
              <a:rPr lang="en-US" i="1" cap="small" baseline="-25000" dirty="0"/>
              <a:t>2</a:t>
            </a:r>
            <a:r>
              <a:rPr lang="ru-RU" i="1" cap="small" dirty="0"/>
              <a:t>)</a:t>
            </a:r>
            <a:endParaRPr lang="ru-RU" dirty="0">
              <a:sym typeface="Symbo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6581775" y="4886325"/>
            <a:ext cx="838200" cy="1238251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10450" y="4895850"/>
            <a:ext cx="762000" cy="124777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600825" y="3438525"/>
            <a:ext cx="847725" cy="1028700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562725" y="4610100"/>
            <a:ext cx="866775" cy="371475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429500" y="4248150"/>
            <a:ext cx="752475" cy="36195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938125" y="54555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90603" y="533030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70220" y="3577709"/>
            <a:ext cx="39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9676" y="4511159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13601" y="4053959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5835453" y="807765"/>
            <a:ext cx="2813023" cy="2160000"/>
            <a:chOff x="1043608" y="188640"/>
            <a:chExt cx="4032448" cy="3096344"/>
          </a:xfrm>
        </p:grpSpPr>
        <p:cxnSp>
          <p:nvCxnSpPr>
            <p:cNvPr id="23" name="Прямая соединительная линия 2"/>
            <p:cNvCxnSpPr/>
            <p:nvPr/>
          </p:nvCxnSpPr>
          <p:spPr>
            <a:xfrm>
              <a:off x="2267744" y="620688"/>
              <a:ext cx="2088232" cy="21602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283968" y="836712"/>
              <a:ext cx="0" cy="151216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491880" y="764704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195736" y="692696"/>
              <a:ext cx="186339" cy="179090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382075" y="692696"/>
              <a:ext cx="641245" cy="62716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23320" y="764704"/>
              <a:ext cx="180528" cy="165618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195736" y="2420888"/>
              <a:ext cx="1008112" cy="7200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699792" y="2420888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2699792" y="2852936"/>
              <a:ext cx="172819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Дуга 39"/>
            <p:cNvSpPr/>
            <p:nvPr/>
          </p:nvSpPr>
          <p:spPr>
            <a:xfrm rot="20844001">
              <a:off x="3240851" y="2592266"/>
              <a:ext cx="291877" cy="371475"/>
            </a:xfrm>
            <a:prstGeom prst="arc">
              <a:avLst>
                <a:gd name="adj1" fmla="val 13500000"/>
                <a:gd name="adj2" fmla="val 7302538"/>
              </a:avLst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097799" y="2894176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/>
                <a:t>ω</a:t>
              </a:r>
              <a:endParaRPr lang="ru-RU" b="1" dirty="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355976" y="476672"/>
              <a:ext cx="0" cy="2160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267744" y="332656"/>
              <a:ext cx="0" cy="2160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275856" y="332656"/>
              <a:ext cx="0" cy="2160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2339752" y="188640"/>
              <a:ext cx="301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>
                  <a:solidFill>
                    <a:sysClr val="windowText" lastClr="000000"/>
                  </a:solidFill>
                </a:rPr>
                <a:t>1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275856" y="188640"/>
              <a:ext cx="301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>
                  <a:solidFill>
                    <a:sysClr val="windowText" lastClr="000000"/>
                  </a:solidFill>
                </a:rPr>
                <a:t>2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355976" y="332656"/>
              <a:ext cx="301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>
                  <a:solidFill>
                    <a:sysClr val="windowText" lastClr="000000"/>
                  </a:solidFill>
                </a:rPr>
                <a:t>3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763688" y="1556792"/>
              <a:ext cx="309634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3635896" y="1412776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НА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523271" y="1340768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РК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1475656" y="1412776"/>
              <a:ext cx="5760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4499992" y="1340768"/>
              <a:ext cx="5760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3347864" y="2348880"/>
              <a:ext cx="1080120" cy="7200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42"/>
            <p:cNvGrpSpPr/>
            <p:nvPr/>
          </p:nvGrpSpPr>
          <p:grpSpPr>
            <a:xfrm>
              <a:off x="1043608" y="2276872"/>
              <a:ext cx="1872208" cy="1008112"/>
              <a:chOff x="2123728" y="2924944"/>
              <a:chExt cx="1872208" cy="1008112"/>
            </a:xfrm>
          </p:grpSpPr>
          <p:grpSp>
            <p:nvGrpSpPr>
              <p:cNvPr id="55" name="Группа 62"/>
              <p:cNvGrpSpPr/>
              <p:nvPr/>
            </p:nvGrpSpPr>
            <p:grpSpPr>
              <a:xfrm>
                <a:off x="2195736" y="2996952"/>
                <a:ext cx="1800200" cy="936104"/>
                <a:chOff x="5292080" y="2204864"/>
                <a:chExt cx="1800200" cy="936104"/>
              </a:xfrm>
            </p:grpSpPr>
            <p:cxnSp>
              <p:nvCxnSpPr>
                <p:cNvPr id="57" name="Прямая со стрелкой 56"/>
                <p:cNvCxnSpPr/>
                <p:nvPr/>
              </p:nvCxnSpPr>
              <p:spPr>
                <a:xfrm flipV="1">
                  <a:off x="6012160" y="2204864"/>
                  <a:ext cx="0" cy="5639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/>
                <p:cNvCxnSpPr/>
                <p:nvPr/>
              </p:nvCxnSpPr>
              <p:spPr>
                <a:xfrm>
                  <a:off x="5984070" y="2768803"/>
                  <a:ext cx="60415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Прямоугольник 58"/>
                <p:cNvSpPr/>
                <p:nvPr/>
              </p:nvSpPr>
              <p:spPr>
                <a:xfrm>
                  <a:off x="5796136" y="2708920"/>
                  <a:ext cx="1296144" cy="432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ysClr val="windowText" lastClr="000000"/>
                      </a:solidFill>
                    </a:rPr>
                    <a:t>a</a:t>
                  </a:r>
                  <a:endParaRPr lang="ru-RU" b="1" i="1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5292080" y="2636912"/>
                  <a:ext cx="1296144" cy="432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cap="all" dirty="0">
                      <a:solidFill>
                        <a:sysClr val="windowText" lastClr="000000"/>
                      </a:solidFill>
                    </a:rPr>
                    <a:t>0</a:t>
                  </a:r>
                  <a:endParaRPr lang="ru-RU" b="1" i="1" cap="all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56" name="Прямоугольник 55"/>
              <p:cNvSpPr/>
              <p:nvPr/>
            </p:nvSpPr>
            <p:spPr>
              <a:xfrm>
                <a:off x="2123728" y="2924944"/>
                <a:ext cx="1296144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ysClr val="windowText" lastClr="000000"/>
                    </a:solidFill>
                  </a:rPr>
                  <a:t>r</a:t>
                </a:r>
                <a:endParaRPr lang="ru-RU" b="1" i="1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590550" y="4312161"/>
            <a:ext cx="53955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Статическое давление увеличивается из-за торможения потока в межлопаточных каналах РК и 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984" y="3010042"/>
            <a:ext cx="5395579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Абсолютная скорость в НА падает из-за торможения потока в межлопаточных каналах статора(</a:t>
            </a:r>
            <a:r>
              <a:rPr lang="ru-RU" i="1" dirty="0"/>
              <a:t>с</a:t>
            </a:r>
            <a:r>
              <a:rPr lang="ru-RU" i="1" cap="small" baseline="-25000" dirty="0"/>
              <a:t>2 </a:t>
            </a:r>
            <a:r>
              <a:rPr lang="en-US" i="1" dirty="0"/>
              <a:t>&gt; </a:t>
            </a:r>
            <a:r>
              <a:rPr lang="ru-RU" i="1" dirty="0"/>
              <a:t>с</a:t>
            </a:r>
            <a:r>
              <a:rPr lang="ru-RU" i="1" cap="small" baseline="-25000" dirty="0"/>
              <a:t>3</a:t>
            </a:r>
            <a:r>
              <a:rPr lang="ru-RU" dirty="0">
                <a:sym typeface="Symbol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865" y="2118649"/>
            <a:ext cx="538969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Абсолютная скорость в РК растет из-за подвода механической работы (</a:t>
            </a:r>
            <a:r>
              <a:rPr lang="en-US" i="1" dirty="0"/>
              <a:t>c</a:t>
            </a:r>
            <a:r>
              <a:rPr lang="en-US" i="1" cap="small" baseline="-25000" dirty="0"/>
              <a:t>2</a:t>
            </a:r>
            <a:r>
              <a:rPr lang="ru-RU" i="1" cap="small" baseline="-25000" dirty="0"/>
              <a:t> </a:t>
            </a:r>
            <a:r>
              <a:rPr lang="en-US" i="1" dirty="0"/>
              <a:t>&gt; c</a:t>
            </a:r>
            <a:r>
              <a:rPr lang="en-US" i="1" cap="small" baseline="-25000" dirty="0"/>
              <a:t>1</a:t>
            </a:r>
            <a:r>
              <a:rPr lang="ru-RU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1025" y="905955"/>
            <a:ext cx="52292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Уравнения энергии для РК: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714712" y="1427603"/>
            <a:ext cx="466726" cy="8763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02285" y="4472930"/>
            <a:ext cx="338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small" dirty="0"/>
              <a:t>В РК полное давление увеличивается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3683550" y="2972773"/>
            <a:ext cx="466726" cy="8763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41475" y="3100914"/>
            <a:ext cx="2257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 НА работа </a:t>
            </a:r>
          </a:p>
          <a:p>
            <a:pPr algn="ctr"/>
            <a:r>
              <a:rPr lang="ru-RU" sz="1400" cap="small" dirty="0"/>
              <a:t>не подводится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131389" y="5101051"/>
            <a:ext cx="3433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small" dirty="0"/>
              <a:t>В НА полное давление не меняется (незначительно снижается из-за потерь)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3805" y="2926224"/>
                <a:ext cx="2787493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НА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6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05" y="2926224"/>
                <a:ext cx="2787493" cy="598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05103" y="3520559"/>
                <a:ext cx="1795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НА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16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3" y="3520559"/>
                <a:ext cx="179581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Изменение параметров в ступени компрессора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429500" y="3133725"/>
            <a:ext cx="9525" cy="31718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572250" y="3143250"/>
            <a:ext cx="9525" cy="31623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8181975" y="3124200"/>
            <a:ext cx="9525" cy="31242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>
            <a:grpSpLocks noChangeAspect="1"/>
          </p:cNvGrpSpPr>
          <p:nvPr/>
        </p:nvGrpSpPr>
        <p:grpSpPr>
          <a:xfrm>
            <a:off x="5835453" y="807765"/>
            <a:ext cx="2813023" cy="2160000"/>
            <a:chOff x="1043608" y="188640"/>
            <a:chExt cx="4032448" cy="3096344"/>
          </a:xfrm>
        </p:grpSpPr>
        <p:cxnSp>
          <p:nvCxnSpPr>
            <p:cNvPr id="70" name="Прямая соединительная линия 2"/>
            <p:cNvCxnSpPr/>
            <p:nvPr/>
          </p:nvCxnSpPr>
          <p:spPr>
            <a:xfrm>
              <a:off x="2267744" y="620688"/>
              <a:ext cx="2088232" cy="21602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283968" y="836712"/>
              <a:ext cx="0" cy="151216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491880" y="764704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95736" y="692696"/>
              <a:ext cx="186339" cy="179090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2382075" y="692696"/>
              <a:ext cx="641245" cy="62716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023320" y="764704"/>
              <a:ext cx="180528" cy="165618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2195736" y="2420888"/>
              <a:ext cx="1008112" cy="7200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699792" y="2420888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2699792" y="2852936"/>
              <a:ext cx="172819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Дуга 78"/>
            <p:cNvSpPr/>
            <p:nvPr/>
          </p:nvSpPr>
          <p:spPr>
            <a:xfrm rot="20844001">
              <a:off x="3240851" y="2592266"/>
              <a:ext cx="291877" cy="371475"/>
            </a:xfrm>
            <a:prstGeom prst="arc">
              <a:avLst>
                <a:gd name="adj1" fmla="val 13500000"/>
                <a:gd name="adj2" fmla="val 7302538"/>
              </a:avLst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097799" y="2894176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/>
                <a:t>ω</a:t>
              </a:r>
              <a:endParaRPr lang="ru-RU" b="1" dirty="0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355976" y="476672"/>
              <a:ext cx="0" cy="2160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2267744" y="332656"/>
              <a:ext cx="0" cy="2160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275856" y="332656"/>
              <a:ext cx="0" cy="216024"/>
            </a:xfrm>
            <a:prstGeom prst="line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рямоугольник 83"/>
            <p:cNvSpPr/>
            <p:nvPr/>
          </p:nvSpPr>
          <p:spPr>
            <a:xfrm>
              <a:off x="2339752" y="188640"/>
              <a:ext cx="301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>
                  <a:solidFill>
                    <a:sysClr val="windowText" lastClr="000000"/>
                  </a:solidFill>
                </a:rPr>
                <a:t>1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275856" y="188640"/>
              <a:ext cx="301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>
                  <a:solidFill>
                    <a:sysClr val="windowText" lastClr="000000"/>
                  </a:solidFill>
                </a:rPr>
                <a:t>2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4355976" y="332656"/>
              <a:ext cx="301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>
                  <a:solidFill>
                    <a:sysClr val="windowText" lastClr="000000"/>
                  </a:solidFill>
                </a:rPr>
                <a:t>3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1763688" y="1556792"/>
              <a:ext cx="309634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Прямоугольник 87"/>
            <p:cNvSpPr/>
            <p:nvPr/>
          </p:nvSpPr>
          <p:spPr>
            <a:xfrm>
              <a:off x="3635896" y="1412776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НА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23271" y="1340768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РК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>
              <a:off x="1475656" y="1412776"/>
              <a:ext cx="5760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4499992" y="1340768"/>
              <a:ext cx="5760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3347864" y="2348880"/>
              <a:ext cx="1080120" cy="7200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Группа 42"/>
            <p:cNvGrpSpPr/>
            <p:nvPr/>
          </p:nvGrpSpPr>
          <p:grpSpPr>
            <a:xfrm>
              <a:off x="1043608" y="2276872"/>
              <a:ext cx="1872208" cy="1008112"/>
              <a:chOff x="2123728" y="2924944"/>
              <a:chExt cx="1872208" cy="1008112"/>
            </a:xfrm>
          </p:grpSpPr>
          <p:grpSp>
            <p:nvGrpSpPr>
              <p:cNvPr id="94" name="Группа 62"/>
              <p:cNvGrpSpPr/>
              <p:nvPr/>
            </p:nvGrpSpPr>
            <p:grpSpPr>
              <a:xfrm>
                <a:off x="2195736" y="2996952"/>
                <a:ext cx="1800200" cy="936104"/>
                <a:chOff x="5292080" y="2204864"/>
                <a:chExt cx="1800200" cy="936104"/>
              </a:xfrm>
            </p:grpSpPr>
            <p:cxnSp>
              <p:nvCxnSpPr>
                <p:cNvPr id="96" name="Прямая со стрелкой 95"/>
                <p:cNvCxnSpPr/>
                <p:nvPr/>
              </p:nvCxnSpPr>
              <p:spPr>
                <a:xfrm flipV="1">
                  <a:off x="6012160" y="2204864"/>
                  <a:ext cx="0" cy="5639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 стрелкой 96"/>
                <p:cNvCxnSpPr/>
                <p:nvPr/>
              </p:nvCxnSpPr>
              <p:spPr>
                <a:xfrm>
                  <a:off x="5984070" y="2768803"/>
                  <a:ext cx="60415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Прямоугольник 97"/>
                <p:cNvSpPr/>
                <p:nvPr/>
              </p:nvSpPr>
              <p:spPr>
                <a:xfrm>
                  <a:off x="5796136" y="2708920"/>
                  <a:ext cx="1296144" cy="432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ysClr val="windowText" lastClr="000000"/>
                      </a:solidFill>
                    </a:rPr>
                    <a:t>a</a:t>
                  </a:r>
                  <a:endParaRPr lang="ru-RU" b="1" i="1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5292080" y="2636912"/>
                  <a:ext cx="1296144" cy="432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cap="all" dirty="0">
                      <a:solidFill>
                        <a:sysClr val="windowText" lastClr="000000"/>
                      </a:solidFill>
                    </a:rPr>
                    <a:t>0</a:t>
                  </a:r>
                  <a:endParaRPr lang="ru-RU" b="1" i="1" cap="all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5" name="Прямоугольник 94"/>
              <p:cNvSpPr/>
              <p:nvPr/>
            </p:nvSpPr>
            <p:spPr>
              <a:xfrm>
                <a:off x="2123728" y="2924944"/>
                <a:ext cx="1296144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ysClr val="windowText" lastClr="000000"/>
                    </a:solidFill>
                  </a:rPr>
                  <a:t>r</a:t>
                </a:r>
                <a:endParaRPr lang="ru-RU" b="1" i="1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6581775" y="4381500"/>
            <a:ext cx="847725" cy="676275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7439025" y="3714750"/>
            <a:ext cx="733425" cy="66675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6903976" y="4282559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608826" y="3692009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>
            <a:off x="6572250" y="3448050"/>
            <a:ext cx="857250" cy="11144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7584688" y="305383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>
            <a:off x="7429500" y="3438525"/>
            <a:ext cx="809625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6660763" y="352055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7343776" y="5153025"/>
            <a:ext cx="838199" cy="95250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6732154" y="524458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V="1">
            <a:off x="6591300" y="5133976"/>
            <a:ext cx="847725" cy="942974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7741804" y="486358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06990" y="2000442"/>
                <a:ext cx="13596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90" y="2000442"/>
                <a:ext cx="135960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15588" y="1661718"/>
                <a:ext cx="1037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≫0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588" y="1661718"/>
                <a:ext cx="10373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71500" y="5079734"/>
                <a:ext cx="2432782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НА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𝑑𝑝</m:t>
                                  </m:r>
                                </m:e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𝑟</m:t>
                          </m:r>
                          <m:r>
                            <a:rPr lang="ru-RU" sz="1600" i="1">
                              <a:latin typeface="Cambria Math"/>
                            </a:rPr>
                            <m:t>НА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079734"/>
                <a:ext cx="2432782" cy="644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77B1B8-53FD-4CD6-BDA3-D54DD496B89B}"/>
              </a:ext>
            </a:extLst>
          </p:cNvPr>
          <p:cNvSpPr/>
          <p:nvPr/>
        </p:nvSpPr>
        <p:spPr>
          <a:xfrm>
            <a:off x="571500" y="3815795"/>
            <a:ext cx="5589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Уравнение энергии в механической форме: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FE2B67-9048-49A1-87DA-516D63C22280}"/>
              </a:ext>
            </a:extLst>
          </p:cNvPr>
          <p:cNvSpPr/>
          <p:nvPr/>
        </p:nvSpPr>
        <p:spPr>
          <a:xfrm>
            <a:off x="638986" y="2431688"/>
            <a:ext cx="30666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Уравнения энергии для 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7381D13-0D1B-4E9C-AFF4-6D3C8D2A2DA9}"/>
                  </a:ext>
                </a:extLst>
              </p:cNvPr>
              <p:cNvSpPr/>
              <p:nvPr/>
            </p:nvSpPr>
            <p:spPr>
              <a:xfrm>
                <a:off x="764696" y="1402773"/>
                <a:ext cx="2749086" cy="588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7381D13-0D1B-4E9C-AFF4-6D3C8D2A2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6" y="1402773"/>
                <a:ext cx="2749086" cy="5886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153FF01-AEFC-413E-921A-5FD92B08682A}"/>
                  </a:ext>
                </a:extLst>
              </p:cNvPr>
              <p:cNvSpPr/>
              <p:nvPr/>
            </p:nvSpPr>
            <p:spPr>
              <a:xfrm>
                <a:off x="581025" y="4300885"/>
                <a:ext cx="2387898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𝑑𝑝</m:t>
                                  </m:r>
                                </m:e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𝑟</m:t>
                          </m:r>
                          <m:r>
                            <a:rPr lang="ru-RU" sz="1600" i="1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153FF01-AEFC-413E-921A-5FD92B086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4300885"/>
                <a:ext cx="2387898" cy="6444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505F2DD-4E73-4451-AC17-B7FC6A0EC930}"/>
                  </a:ext>
                </a:extLst>
              </p:cNvPr>
              <p:cNvSpPr/>
              <p:nvPr/>
            </p:nvSpPr>
            <p:spPr>
              <a:xfrm>
                <a:off x="1032773" y="5720250"/>
                <a:ext cx="183454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𝑑𝑝</m:t>
                                  </m:r>
                                </m:e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𝑟</m:t>
                          </m:r>
                          <m:r>
                            <a:rPr lang="ru-RU" sz="1600" i="1">
                              <a:latin typeface="Cambria Math"/>
                            </a:rPr>
                            <m:t>НА</m:t>
                          </m:r>
                        </m:sub>
                      </m:sSub>
                    </m:oMath>
                  </m:oMathPara>
                </a14:m>
                <a:endParaRPr lang="ru-RU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505F2DD-4E73-4451-AC17-B7FC6A0EC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73" y="5720250"/>
                <a:ext cx="1834540" cy="713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  <p:bldP spid="46" grpId="0" animBg="1"/>
      <p:bldP spid="49" grpId="0"/>
      <p:bldP spid="57" grpId="0"/>
      <p:bldP spid="6" grpId="0"/>
      <p:bldP spid="8" grpId="0"/>
      <p:bldP spid="107" grpId="0"/>
      <p:bldP spid="108" grpId="0"/>
      <p:bldP spid="110" grpId="0"/>
      <p:bldP spid="112" grpId="0"/>
      <p:bldP spid="114" grpId="0"/>
      <p:bldP spid="116" grpId="0"/>
      <p:bldP spid="3" grpId="0"/>
      <p:bldP spid="4" grpId="0"/>
      <p:bldP spid="9" grpId="0"/>
      <p:bldP spid="10" grpId="0"/>
      <p:bldP spid="11" grpId="0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Преобразование энергии в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231" y="714425"/>
            <a:ext cx="3963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Степень повышения давления: Показывает во сколько раз в компрессоре растет давление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19868" y="1993648"/>
            <a:ext cx="540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Баланс энергии в ступени компрессора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36604" y="1263851"/>
                <a:ext cx="1005275" cy="716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604" y="1263851"/>
                <a:ext cx="1005275" cy="716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64910" y="1024309"/>
                <a:ext cx="3869008" cy="834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к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р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к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16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р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к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16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к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∗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ru-RU" sz="16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10" y="1024309"/>
                <a:ext cx="3869008" cy="8345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072838" y="670864"/>
            <a:ext cx="3653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КПД компрессора: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08341" y="2393128"/>
            <a:ext cx="792088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48501" y="5993528"/>
            <a:ext cx="338437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29021" y="4881508"/>
            <a:ext cx="144016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438867" y="5993528"/>
            <a:ext cx="3127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Потери в радиальном зазоре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63356" y="5633488"/>
            <a:ext cx="1946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Дисковые потери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6645162" y="3316587"/>
            <a:ext cx="211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Изоэнтропический</a:t>
            </a:r>
          </a:p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 напор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,</a:t>
            </a:r>
            <a:r>
              <a:rPr lang="ru-RU" sz="1600" b="1" cap="all" dirty="0">
                <a:solidFill>
                  <a:sysClr val="windowText" lastClr="000000"/>
                </a:solidFill>
              </a:rPr>
              <a:t> </a:t>
            </a:r>
            <a:r>
              <a:rPr lang="en-US" sz="1600" b="1" i="1" cap="all" dirty="0">
                <a:solidFill>
                  <a:sysClr val="windowText" lastClr="000000"/>
                </a:solidFill>
              </a:rPr>
              <a:t>L</a:t>
            </a:r>
            <a:r>
              <a:rPr lang="ru-RU" sz="1600" b="1" i="1" cap="all" dirty="0">
                <a:solidFill>
                  <a:sysClr val="windowText" lastClr="000000"/>
                </a:solidFill>
              </a:rPr>
              <a:t>*</a:t>
            </a:r>
            <a:r>
              <a:rPr lang="ru-RU" sz="1600" b="1" i="1" baseline="-25000" dirty="0" err="1">
                <a:solidFill>
                  <a:sysClr val="windowText" lastClr="000000"/>
                </a:solidFill>
              </a:rPr>
              <a:t>ст</a:t>
            </a:r>
            <a:r>
              <a:rPr lang="en-US" sz="1600" b="1" i="1" baseline="-25000" dirty="0">
                <a:solidFill>
                  <a:sysClr val="windowText" lastClr="000000"/>
                </a:solidFill>
              </a:rPr>
              <a:t>s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025165" y="2361228"/>
            <a:ext cx="0" cy="252028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432877" y="5849512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432877" y="5633488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40973" y="5268580"/>
            <a:ext cx="302433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665309" y="51245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H="1" flipV="1">
            <a:off x="7665309" y="4881508"/>
            <a:ext cx="288032" cy="2430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44829" y="5628620"/>
            <a:ext cx="36004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945229" y="548460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945229" y="5268580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272821" y="5268580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Гидравлические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 </a:t>
            </a:r>
            <a:r>
              <a:rPr lang="ru-RU" sz="1600" b="1" cap="all" dirty="0">
                <a:solidFill>
                  <a:sysClr val="windowText" lastClr="000000"/>
                </a:solidFill>
              </a:rPr>
              <a:t>потери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4928821" y="6209552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928821" y="5993528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488661" y="6353568"/>
            <a:ext cx="144569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344645" y="2393128"/>
            <a:ext cx="1" cy="324036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 rot="16200000">
            <a:off x="1659660" y="3866703"/>
            <a:ext cx="3019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Напор на рабочем колесе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,</a:t>
            </a:r>
            <a:r>
              <a:rPr lang="ru-RU" sz="1600" b="1" cap="all" dirty="0">
                <a:solidFill>
                  <a:sysClr val="windowText" lastClr="000000"/>
                </a:solidFill>
              </a:rPr>
              <a:t> </a:t>
            </a:r>
            <a:r>
              <a:rPr lang="en-US" sz="1600" b="1" i="1" cap="all" dirty="0">
                <a:solidFill>
                  <a:sysClr val="windowText" lastClr="000000"/>
                </a:solidFill>
              </a:rPr>
              <a:t>L</a:t>
            </a:r>
            <a:r>
              <a:rPr lang="en-US" sz="1600" b="1" i="1" baseline="-25000" dirty="0">
                <a:solidFill>
                  <a:sysClr val="windowText" lastClr="000000"/>
                </a:solidFill>
              </a:rPr>
              <a:t>u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968381" y="6353568"/>
            <a:ext cx="252028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84405" y="2393128"/>
            <a:ext cx="0" cy="396044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 rot="16200000">
            <a:off x="-232453" y="4218370"/>
            <a:ext cx="2444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Затраченный напор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,</a:t>
            </a:r>
            <a:r>
              <a:rPr lang="ru-RU" sz="1600" b="1" cap="all" dirty="0">
                <a:solidFill>
                  <a:sysClr val="windowText" lastClr="000000"/>
                </a:solidFill>
              </a:rPr>
              <a:t> </a:t>
            </a:r>
            <a:r>
              <a:rPr lang="en-US" sz="1600" b="1" i="1" cap="all" dirty="0">
                <a:solidFill>
                  <a:sysClr val="windowText" lastClr="000000"/>
                </a:solidFill>
              </a:rPr>
              <a:t>L</a:t>
            </a:r>
            <a:r>
              <a:rPr lang="ru-RU" sz="1600" b="1" baseline="-25000" dirty="0">
                <a:solidFill>
                  <a:sysClr val="windowText" lastClr="000000"/>
                </a:solidFill>
              </a:rPr>
              <a:t>к</a:t>
            </a:r>
            <a:endParaRPr lang="ru-RU" sz="1600" b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6200000">
            <a:off x="262967" y="4133654"/>
            <a:ext cx="223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Источник энергии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2954346" y="3615623"/>
            <a:ext cx="114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Лопатки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7743405" y="3436702"/>
            <a:ext cx="87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Поток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72837" y="4804147"/>
            <a:ext cx="2671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>
                <a:solidFill>
                  <a:sysClr val="windowText" lastClr="000000"/>
                </a:solidFill>
              </a:rPr>
              <a:t>Потери на дополнительное </a:t>
            </a:r>
          </a:p>
          <a:p>
            <a:pPr algn="ctr"/>
            <a:r>
              <a:rPr lang="ru-RU" sz="1400" b="1" cap="all" dirty="0">
                <a:solidFill>
                  <a:sysClr val="windowText" lastClr="000000"/>
                </a:solidFill>
              </a:rPr>
              <a:t>объемное сжатие</a:t>
            </a:r>
            <a:endParaRPr lang="ru-RU" sz="1400" b="1" i="1" cap="all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 rot="16200000" flipH="1">
                <a:off x="1679400" y="3818191"/>
                <a:ext cx="2305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1679400" y="3818191"/>
                <a:ext cx="23059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 rot="16200000">
                <a:off x="5806651" y="3391748"/>
                <a:ext cx="2565189" cy="542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ст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𝑘</m:t>
                          </m:r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r>
                            <a:rPr lang="ru-RU" sz="1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в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ст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/>
                                    </a:rPr>
                                    <m:t>k</m:t>
                                  </m:r>
                                </m:den>
                              </m:f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r>
                            <a:rPr lang="ru-RU" sz="140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806651" y="3391748"/>
                <a:ext cx="2565189" cy="5422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38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Особенности рабочего процесса в ЦБК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6F69A16-D2C5-455C-A7F4-78250A5C8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762948"/>
              </p:ext>
            </p:extLst>
          </p:nvPr>
        </p:nvGraphicFramePr>
        <p:xfrm>
          <a:off x="329209" y="3277426"/>
          <a:ext cx="5412273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9158748" imgH="5486400" progId="">
                  <p:embed/>
                </p:oleObj>
              </mc:Choice>
              <mc:Fallback>
                <p:oleObj r:id="rId4" imgW="9158748" imgH="5486400" progId="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56F69A16-D2C5-455C-A7F4-78250A5C8B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09" y="3277426"/>
                        <a:ext cx="5412273" cy="32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6814A37-E845-476D-8112-C2F37BA68342}"/>
              </a:ext>
            </a:extLst>
          </p:cNvPr>
          <p:cNvSpPr/>
          <p:nvPr/>
        </p:nvSpPr>
        <p:spPr>
          <a:xfrm>
            <a:off x="933198" y="803118"/>
            <a:ext cx="3843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Схема ступени ЦБК</a:t>
            </a:r>
            <a:endParaRPr lang="ru-RU" sz="1600" i="1" cap="small" dirty="0"/>
          </a:p>
        </p:txBody>
      </p:sp>
      <p:pic>
        <p:nvPicPr>
          <p:cNvPr id="54" name="Рисунок 53" descr="рис.1.11.jpg">
            <a:extLst>
              <a:ext uri="{FF2B5EF4-FFF2-40B4-BE49-F238E27FC236}">
                <a16:creationId xmlns:a16="http://schemas.microsoft.com/office/drawing/2014/main" id="{043F930D-2A26-496C-829F-A1011EDE72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943" y="1141672"/>
            <a:ext cx="4433962" cy="216000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E4BEFFE-6A3E-4488-855C-ED5B98B15670}"/>
              </a:ext>
            </a:extLst>
          </p:cNvPr>
          <p:cNvSpPr/>
          <p:nvPr/>
        </p:nvSpPr>
        <p:spPr>
          <a:xfrm>
            <a:off x="5171824" y="807201"/>
            <a:ext cx="3554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Достоинства ЦБК</a:t>
            </a:r>
            <a:endParaRPr lang="ru-RU" sz="1600" i="1" cap="small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22940E-86F5-4E6E-894C-A9490E7F0A2E}"/>
              </a:ext>
            </a:extLst>
          </p:cNvPr>
          <p:cNvSpPr txBox="1"/>
          <p:nvPr/>
        </p:nvSpPr>
        <p:spPr>
          <a:xfrm>
            <a:off x="5171824" y="1038480"/>
            <a:ext cx="3554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Простая конструкция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Хорошо переносят повреждения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Высокая степень повышения давления в ступени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Высокий КПД при низких расходах рабочего тела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Мало чувствительны к загрязнению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Малая длина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EF56460-0A23-4DB0-B8AE-46082A5C678A}"/>
              </a:ext>
            </a:extLst>
          </p:cNvPr>
          <p:cNvSpPr/>
          <p:nvPr/>
        </p:nvSpPr>
        <p:spPr>
          <a:xfrm>
            <a:off x="5380639" y="2900197"/>
            <a:ext cx="3554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Недостатки ЦБК</a:t>
            </a:r>
            <a:endParaRPr lang="ru-RU" sz="1600" i="1" cap="smal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94C9D1-1CE0-45A4-945B-D7D9647B8BAC}"/>
              </a:ext>
            </a:extLst>
          </p:cNvPr>
          <p:cNvSpPr txBox="1"/>
          <p:nvPr/>
        </p:nvSpPr>
        <p:spPr>
          <a:xfrm>
            <a:off x="5589834" y="3262152"/>
            <a:ext cx="3554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Низкий КПД при больших расходах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Трудно реализовать многоступенчатое сжатие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Большие диаметральные размеры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6E0D0BC-06AA-4A7B-BF13-D2090D07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946" y="4362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1D8AEDD-02CE-4C54-94BD-731C4D65A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92010"/>
              </p:ext>
            </p:extLst>
          </p:nvPr>
        </p:nvGraphicFramePr>
        <p:xfrm>
          <a:off x="6099946" y="4362584"/>
          <a:ext cx="25431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7" imgW="2794958" imgH="2277374" progId="">
                  <p:embed/>
                </p:oleObj>
              </mc:Choice>
              <mc:Fallback>
                <p:oleObj r:id="rId7" imgW="2794958" imgH="2277374" progId="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71D8AEDD-02CE-4C54-94BD-731C4D65A6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946" y="4362584"/>
                        <a:ext cx="2543175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13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Особенности рабочего процесса в ЦБК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352B26-A66C-4447-8334-0A67E17D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 descr="obr008">
            <a:extLst>
              <a:ext uri="{FF2B5EF4-FFF2-40B4-BE49-F238E27FC236}">
                <a16:creationId xmlns:a16="http://schemas.microsoft.com/office/drawing/2014/main" id="{DA2216FD-971E-4066-9749-C271C4479717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322" y="977563"/>
            <a:ext cx="4876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206C3D-6F43-41A4-B23C-C5AE9853A334}"/>
              </a:ext>
            </a:extLst>
          </p:cNvPr>
          <p:cNvSpPr/>
          <p:nvPr/>
        </p:nvSpPr>
        <p:spPr>
          <a:xfrm>
            <a:off x="609600" y="803118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/>
              <a:t>Входное устройство</a:t>
            </a:r>
            <a:endParaRPr lang="ru-RU" sz="1600" b="1" i="1" cap="small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9B1CA4E-33CC-4660-BED6-1EAED89575D2}"/>
              </a:ext>
            </a:extLst>
          </p:cNvPr>
          <p:cNvSpPr/>
          <p:nvPr/>
        </p:nvSpPr>
        <p:spPr>
          <a:xfrm>
            <a:off x="436022" y="2508873"/>
            <a:ext cx="17947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Осевое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874C1C-7D8F-4651-9F8F-77273E9D13DC}"/>
              </a:ext>
            </a:extLst>
          </p:cNvPr>
          <p:cNvSpPr/>
          <p:nvPr/>
        </p:nvSpPr>
        <p:spPr>
          <a:xfrm>
            <a:off x="2472341" y="2548301"/>
            <a:ext cx="17947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Улитка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A024FD7-C846-43C1-AD18-6DE8283804A8}"/>
              </a:ext>
            </a:extLst>
          </p:cNvPr>
          <p:cNvSpPr/>
          <p:nvPr/>
        </p:nvSpPr>
        <p:spPr>
          <a:xfrm>
            <a:off x="4179347" y="2548301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Коленообразное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91AF12-DA47-41B6-8CD5-334B2A527147}"/>
              </a:ext>
            </a:extLst>
          </p:cNvPr>
          <p:cNvSpPr/>
          <p:nvPr/>
        </p:nvSpPr>
        <p:spPr>
          <a:xfrm>
            <a:off x="6093822" y="1067187"/>
            <a:ext cx="2632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Работа характеризуется коэффициентом восстановления полного давления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CA96B45F-BD3B-4FF7-BFF2-B1EAB630B388}"/>
                  </a:ext>
                </a:extLst>
              </p:cNvPr>
              <p:cNvSpPr/>
              <p:nvPr/>
            </p:nvSpPr>
            <p:spPr>
              <a:xfrm>
                <a:off x="6093822" y="2021294"/>
                <a:ext cx="2483309" cy="682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 smtClean="0">
                          <a:latin typeface="Cambria Math"/>
                        </a:rPr>
                        <m:t>σ</m:t>
                      </m:r>
                      <m:r>
                        <a:rPr lang="ru-RU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0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0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97…0,99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CA96B45F-BD3B-4FF7-BFF2-B1EAB630B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22" y="2021294"/>
                <a:ext cx="2483309" cy="682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F287203-7D76-4F46-A76E-E4E08FE1A20C}"/>
              </a:ext>
            </a:extLst>
          </p:cNvPr>
          <p:cNvSpPr/>
          <p:nvPr/>
        </p:nvSpPr>
        <p:spPr>
          <a:xfrm>
            <a:off x="460742" y="2894118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/>
              <a:t>Рабочее колесо</a:t>
            </a:r>
            <a:endParaRPr lang="ru-RU" sz="1600" b="1" i="1" cap="smal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3E393-8BA6-4986-9A8D-16156E0A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" name="Рисунок 25" descr="tipy_kompressorov">
            <a:extLst>
              <a:ext uri="{FF2B5EF4-FFF2-40B4-BE49-F238E27FC236}">
                <a16:creationId xmlns:a16="http://schemas.microsoft.com/office/drawing/2014/main" id="{11F70B42-1845-4201-A4A7-7C2B75385D50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406" y="3171563"/>
            <a:ext cx="609066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7125BB-CBE9-49B2-90B7-F4D6C6246E45}"/>
              </a:ext>
            </a:extLst>
          </p:cNvPr>
          <p:cNvSpPr/>
          <p:nvPr/>
        </p:nvSpPr>
        <p:spPr>
          <a:xfrm>
            <a:off x="624150" y="4401342"/>
            <a:ext cx="17947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Открытое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4DCBAC9-5808-4113-BF53-653514973D67}"/>
              </a:ext>
            </a:extLst>
          </p:cNvPr>
          <p:cNvSpPr/>
          <p:nvPr/>
        </p:nvSpPr>
        <p:spPr>
          <a:xfrm>
            <a:off x="2243606" y="4401342"/>
            <a:ext cx="17947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Полуоткрытое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0A3B68F-F222-440B-8BCC-A84C511586E2}"/>
              </a:ext>
            </a:extLst>
          </p:cNvPr>
          <p:cNvSpPr/>
          <p:nvPr/>
        </p:nvSpPr>
        <p:spPr>
          <a:xfrm>
            <a:off x="3913358" y="4401342"/>
            <a:ext cx="13178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Закрытое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9DD0FB3-C436-4087-9C2B-C3B874578F57}"/>
              </a:ext>
            </a:extLst>
          </p:cNvPr>
          <p:cNvSpPr/>
          <p:nvPr/>
        </p:nvSpPr>
        <p:spPr>
          <a:xfrm>
            <a:off x="5157886" y="4401342"/>
            <a:ext cx="16743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Двустороннее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pic>
        <p:nvPicPr>
          <p:cNvPr id="33" name="Рисунок 32" descr="углы бета">
            <a:extLst>
              <a:ext uri="{FF2B5EF4-FFF2-40B4-BE49-F238E27FC236}">
                <a16:creationId xmlns:a16="http://schemas.microsoft.com/office/drawing/2014/main" id="{35E276FB-F51C-4F98-94BF-A7CDBD2EC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3508" y="4717426"/>
            <a:ext cx="513456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9B5F3E9-6951-46F9-B432-72D90E29B5C2}"/>
              </a:ext>
            </a:extLst>
          </p:cNvPr>
          <p:cNvSpPr/>
          <p:nvPr/>
        </p:nvSpPr>
        <p:spPr>
          <a:xfrm>
            <a:off x="2897638" y="6134362"/>
            <a:ext cx="16743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Радиальные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E9B490C-F4C4-466B-B88F-1E380E1A2058}"/>
              </a:ext>
            </a:extLst>
          </p:cNvPr>
          <p:cNvSpPr/>
          <p:nvPr/>
        </p:nvSpPr>
        <p:spPr>
          <a:xfrm>
            <a:off x="931322" y="6134362"/>
            <a:ext cx="167436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Против вращения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3A60653-2AE5-41C5-A4A3-99A6D3E1A5AC}"/>
              </a:ext>
            </a:extLst>
          </p:cNvPr>
          <p:cNvSpPr/>
          <p:nvPr/>
        </p:nvSpPr>
        <p:spPr>
          <a:xfrm>
            <a:off x="4636261" y="6134361"/>
            <a:ext cx="16743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ysClr val="windowText" lastClr="000000"/>
                </a:solidFill>
              </a:rPr>
              <a:t>По вращению</a:t>
            </a:r>
            <a:endParaRPr lang="ru-RU" i="1" baseline="-25000" dirty="0">
              <a:solidFill>
                <a:sysClr val="windowText" lastClr="000000"/>
              </a:solidFill>
            </a:endParaRPr>
          </a:p>
        </p:txBody>
      </p:sp>
      <p:pic>
        <p:nvPicPr>
          <p:cNvPr id="37" name="Рисунок 36" descr="каналы">
            <a:extLst>
              <a:ext uri="{FF2B5EF4-FFF2-40B4-BE49-F238E27FC236}">
                <a16:creationId xmlns:a16="http://schemas.microsoft.com/office/drawing/2014/main" id="{411201BE-F22A-4F09-9424-44DC088DCA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3"/>
          <a:stretch/>
        </p:blipFill>
        <p:spPr bwMode="auto">
          <a:xfrm rot="5400000">
            <a:off x="6200633" y="3536798"/>
            <a:ext cx="3604966" cy="195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2" grpId="0" animBg="1"/>
      <p:bldP spid="31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Особенности рабочего процесса в ЦБК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352B26-A66C-4447-8334-0A67E17D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F287203-7D76-4F46-A76E-E4E08FE1A20C}"/>
              </a:ext>
            </a:extLst>
          </p:cNvPr>
          <p:cNvSpPr/>
          <p:nvPr/>
        </p:nvSpPr>
        <p:spPr>
          <a:xfrm>
            <a:off x="513805" y="728499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/>
              <a:t>Вход в рабочее колесо</a:t>
            </a:r>
            <a:endParaRPr lang="ru-RU" sz="1600" b="1" i="1" cap="smal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3E393-8BA6-4986-9A8D-16156E0A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85291A-98ED-4DAF-A0D0-D3C596D8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70524"/>
              </p:ext>
            </p:extLst>
          </p:nvPr>
        </p:nvGraphicFramePr>
        <p:xfrm>
          <a:off x="1771650" y="1297882"/>
          <a:ext cx="3783433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981700" imgH="3975100" progId="">
                  <p:embed/>
                </p:oleObj>
              </mc:Choice>
              <mc:Fallback>
                <p:oleObj r:id="rId4" imgW="5981700" imgH="3975100" progId="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985291A-98ED-4DAF-A0D0-D3C596D8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297882"/>
                        <a:ext cx="3783433" cy="25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Рисунок 27" descr="obr1005">
            <a:extLst>
              <a:ext uri="{FF2B5EF4-FFF2-40B4-BE49-F238E27FC236}">
                <a16:creationId xmlns:a16="http://schemas.microsoft.com/office/drawing/2014/main" id="{976F67AD-C48A-40F8-82F7-3327D0E18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5498" y="765066"/>
            <a:ext cx="18334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021B4DB-4503-4CF9-A392-38048C5B19BF}"/>
              </a:ext>
            </a:extLst>
          </p:cNvPr>
          <p:cNvSpPr/>
          <p:nvPr/>
        </p:nvSpPr>
        <p:spPr>
          <a:xfrm>
            <a:off x="6056266" y="3248100"/>
            <a:ext cx="263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Влияние угла входа потока на расход рабочего тела через ЦБК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1F864A-ED56-4BDC-952F-D5B6468EC547}"/>
              </a:ext>
            </a:extLst>
          </p:cNvPr>
          <p:cNvSpPr/>
          <p:nvPr/>
        </p:nvSpPr>
        <p:spPr>
          <a:xfrm>
            <a:off x="618543" y="1040755"/>
            <a:ext cx="46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Треугольник скоростей на входе в ЦБК</a:t>
            </a:r>
            <a:endParaRPr lang="ru-RU" sz="1600" i="1" cap="small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5732533-5F30-47C7-9DCC-7EF9AECAFD6C}"/>
              </a:ext>
            </a:extLst>
          </p:cNvPr>
          <p:cNvSpPr/>
          <p:nvPr/>
        </p:nvSpPr>
        <p:spPr>
          <a:xfrm>
            <a:off x="185703" y="3741369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/>
              <a:t>Выход из рабочего колеса при </a:t>
            </a:r>
            <a:r>
              <a:rPr lang="ru-RU" sz="1600" b="1" u="sng" cap="small" dirty="0"/>
              <a:t>бесконечном</a:t>
            </a:r>
            <a:r>
              <a:rPr lang="ru-RU" sz="1600" b="1" cap="small" dirty="0"/>
              <a:t> числе лопаток</a:t>
            </a:r>
            <a:endParaRPr lang="ru-RU" sz="1600" b="1" i="1" cap="smal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0E587-B29F-43C9-B191-44BDD086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94" y="45767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FAEC5F0-5B84-4250-90EC-B44C68088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86555"/>
              </p:ext>
            </p:extLst>
          </p:nvPr>
        </p:nvGraphicFramePr>
        <p:xfrm>
          <a:off x="1401932" y="4332198"/>
          <a:ext cx="2303522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7" imgW="3401122" imgH="3189249" progId="">
                  <p:embed/>
                </p:oleObj>
              </mc:Choice>
              <mc:Fallback>
                <p:oleObj r:id="rId7" imgW="3401122" imgH="3189249" progId="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DFAEC5F0-5B84-4250-90EC-B44C68088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932" y="4332198"/>
                        <a:ext cx="2303522" cy="21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7C1C17-6D4F-44F0-9119-34B12E35FDB4}"/>
              </a:ext>
            </a:extLst>
          </p:cNvPr>
          <p:cNvSpPr/>
          <p:nvPr/>
        </p:nvSpPr>
        <p:spPr>
          <a:xfrm>
            <a:off x="500027" y="4008877"/>
            <a:ext cx="46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Треугольник скоростей на выходе ЦБК</a:t>
            </a:r>
            <a:endParaRPr lang="ru-RU" sz="1600" i="1" cap="small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E04BB8A-660B-4A3F-89B2-EFC1927FBDFD}"/>
              </a:ext>
            </a:extLst>
          </p:cNvPr>
          <p:cNvSpPr/>
          <p:nvPr/>
        </p:nvSpPr>
        <p:spPr>
          <a:xfrm rot="16200000">
            <a:off x="-379314" y="5048157"/>
            <a:ext cx="210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all" dirty="0">
                <a:solidFill>
                  <a:sysClr val="windowText" lastClr="000000"/>
                </a:solidFill>
              </a:rPr>
              <a:t>Угол выхода совпадает с лопаточным</a:t>
            </a:r>
            <a:endParaRPr lang="ru-RU" sz="1600" cap="all" baseline="-25000" dirty="0">
              <a:solidFill>
                <a:sysClr val="windowText" lastClr="000000"/>
              </a:solidFill>
            </a:endParaRPr>
          </a:p>
        </p:txBody>
      </p:sp>
      <p:pic>
        <p:nvPicPr>
          <p:cNvPr id="37" name="Рисунок 36" descr="slip01">
            <a:extLst>
              <a:ext uri="{FF2B5EF4-FFF2-40B4-BE49-F238E27FC236}">
                <a16:creationId xmlns:a16="http://schemas.microsoft.com/office/drawing/2014/main" id="{9E615EFB-9370-444F-8DA9-9B99706A99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780" y="4054807"/>
            <a:ext cx="195558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CD9B541E-B52D-423E-B3BA-720F96FF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C7CCA8B-C7E0-4FD3-95CF-ABE30751E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01557"/>
              </p:ext>
            </p:extLst>
          </p:nvPr>
        </p:nvGraphicFramePr>
        <p:xfrm>
          <a:off x="4262342" y="5185258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10" imgW="1143000" imgH="457200" progId="Equation.3">
                  <p:embed/>
                </p:oleObj>
              </mc:Choice>
              <mc:Fallback>
                <p:oleObj r:id="rId10" imgW="1143000" imgH="457200" progId="Equation.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C7CCA8B-C7E0-4FD3-95CF-ABE30751E9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342" y="5185258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902CC330-4B5E-40F8-98B8-63D1706B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934" y="42297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1BA3FDD-BC6F-428C-B401-DEBB94F2B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903862"/>
              </p:ext>
            </p:extLst>
          </p:nvPr>
        </p:nvGraphicFramePr>
        <p:xfrm>
          <a:off x="3437934" y="4229733"/>
          <a:ext cx="27336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12" imgW="2730500" imgH="939800" progId="Equation.3">
                  <p:embed/>
                </p:oleObj>
              </mc:Choice>
              <mc:Fallback>
                <p:oleObj r:id="rId12" imgW="2730500" imgH="939800" progId="Equation.3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1BA3FDD-BC6F-428C-B401-DEBB94F2BB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934" y="4229733"/>
                        <a:ext cx="2733675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Особенности рабочего процесса в ЦБК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352B26-A66C-4447-8334-0A67E17D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3E393-8BA6-4986-9A8D-16156E0A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5732533-5F30-47C7-9DCC-7EF9AECAFD6C}"/>
              </a:ext>
            </a:extLst>
          </p:cNvPr>
          <p:cNvSpPr/>
          <p:nvPr/>
        </p:nvSpPr>
        <p:spPr>
          <a:xfrm>
            <a:off x="609600" y="782572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/>
              <a:t>Выход из рабочего колеса при </a:t>
            </a:r>
            <a:r>
              <a:rPr lang="ru-RU" sz="1600" b="1" u="sng" cap="small" dirty="0"/>
              <a:t>конечном</a:t>
            </a:r>
            <a:r>
              <a:rPr lang="ru-RU" sz="1600" b="1" cap="small" dirty="0"/>
              <a:t> числе лопаток</a:t>
            </a:r>
            <a:endParaRPr lang="ru-RU" sz="1600" b="1" i="1" cap="small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7C1C17-6D4F-44F0-9119-34B12E35FDB4}"/>
              </a:ext>
            </a:extLst>
          </p:cNvPr>
          <p:cNvSpPr/>
          <p:nvPr/>
        </p:nvSpPr>
        <p:spPr>
          <a:xfrm>
            <a:off x="609600" y="1080544"/>
            <a:ext cx="46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Силы, действующие на элемент рабочего тела</a:t>
            </a:r>
            <a:endParaRPr lang="ru-RU" sz="1600" i="1" cap="small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D9B541E-B52D-423E-B3BA-720F96FF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3EAC73-5EC8-4603-A74D-5CCF46F0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515" y="1411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6446BCD-A037-45A4-A5DD-E73EDA9D1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69845"/>
              </p:ext>
            </p:extLst>
          </p:nvPr>
        </p:nvGraphicFramePr>
        <p:xfrm>
          <a:off x="1517515" y="1411140"/>
          <a:ext cx="28575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3700463" imgH="3343275" progId="">
                  <p:embed/>
                </p:oleObj>
              </mc:Choice>
              <mc:Fallback>
                <p:oleObj r:id="rId4" imgW="3700463" imgH="3343275" progId="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6446BCD-A037-45A4-A5DD-E73EDA9D1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515" y="1411140"/>
                        <a:ext cx="285750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1475794-75CE-4A64-B4A0-C900993EA4E4}"/>
              </a:ext>
            </a:extLst>
          </p:cNvPr>
          <p:cNvSpPr/>
          <p:nvPr/>
        </p:nvSpPr>
        <p:spPr>
          <a:xfrm>
            <a:off x="4572000" y="1403183"/>
            <a:ext cx="55895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>
                <a:sym typeface="Symbol"/>
              </a:rPr>
              <a:t>Ускорение Кориолиса: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1E5494B-C860-4C9E-BDC5-A036E4E3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144" y="17938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49047C32-592D-47DE-8EDC-CF053A93F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05046"/>
              </p:ext>
            </p:extLst>
          </p:nvPr>
        </p:nvGraphicFramePr>
        <p:xfrm>
          <a:off x="5924144" y="1880062"/>
          <a:ext cx="923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927100" imgH="241300" progId="Equation.3">
                  <p:embed/>
                </p:oleObj>
              </mc:Choice>
              <mc:Fallback>
                <p:oleObj r:id="rId6" imgW="927100" imgH="241300" progId="Equation.3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49047C32-592D-47DE-8EDC-CF053A93F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144" y="1880062"/>
                        <a:ext cx="9239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9855AE-5986-47F6-878C-6E73F32AAEAC}"/>
              </a:ext>
            </a:extLst>
          </p:cNvPr>
          <p:cNvSpPr/>
          <p:nvPr/>
        </p:nvSpPr>
        <p:spPr>
          <a:xfrm>
            <a:off x="4571999" y="2030261"/>
            <a:ext cx="55895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>
                <a:sym typeface="Symbol"/>
              </a:rPr>
              <a:t>Сила Кориолиса: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C04BECA-F9E1-4994-AAA7-59818A62D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82819"/>
              </p:ext>
            </p:extLst>
          </p:nvPr>
        </p:nvGraphicFramePr>
        <p:xfrm>
          <a:off x="4768987" y="2500199"/>
          <a:ext cx="13620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8" imgW="1358310" imgH="241195" progId="Equation.3">
                  <p:embed/>
                </p:oleObj>
              </mc:Choice>
              <mc:Fallback>
                <p:oleObj r:id="rId8" imgW="1358310" imgH="241195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C04BECA-F9E1-4994-AAA7-59818A62D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987" y="2500199"/>
                        <a:ext cx="13620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AD675FBD-A8BC-41C8-A5B1-BE0123D89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90961"/>
              </p:ext>
            </p:extLst>
          </p:nvPr>
        </p:nvGraphicFramePr>
        <p:xfrm>
          <a:off x="6332707" y="2479600"/>
          <a:ext cx="15621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10" imgW="1562100" imgH="241300" progId="Equation.3">
                  <p:embed/>
                </p:oleObj>
              </mc:Choice>
              <mc:Fallback>
                <p:oleObj r:id="rId10" imgW="1562100" imgH="241300" progId="Equation.3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AD675FBD-A8BC-41C8-A5B1-BE0123D89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707" y="2479600"/>
                        <a:ext cx="15621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83BAB65-9E46-4C15-9840-AD1E030CC607}"/>
              </a:ext>
            </a:extLst>
          </p:cNvPr>
          <p:cNvSpPr/>
          <p:nvPr/>
        </p:nvSpPr>
        <p:spPr>
          <a:xfrm>
            <a:off x="4571998" y="2729350"/>
            <a:ext cx="55895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>
                <a:sym typeface="Symbol"/>
              </a:rPr>
              <a:t>Удельная работа преодоления сил Кориолиса: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29CD624-5F07-480F-994D-9792BBEFC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630" y="3198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7F5546AC-A148-4F4E-B7A9-E0D30599C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39895"/>
              </p:ext>
            </p:extLst>
          </p:nvPr>
        </p:nvGraphicFramePr>
        <p:xfrm>
          <a:off x="3644630" y="3198670"/>
          <a:ext cx="3009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12" imgW="3009900" imgH="482600" progId="Equation.3">
                  <p:embed/>
                </p:oleObj>
              </mc:Choice>
              <mc:Fallback>
                <p:oleObj r:id="rId12" imgW="3009900" imgH="482600" progId="Equation.3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7F5546AC-A148-4F4E-B7A9-E0D30599C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30" y="3198670"/>
                        <a:ext cx="30099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2">
            <a:extLst>
              <a:ext uri="{FF2B5EF4-FFF2-40B4-BE49-F238E27FC236}">
                <a16:creationId xmlns:a16="http://schemas.microsoft.com/office/drawing/2014/main" id="{AFED4CD2-A90B-4D87-B9ED-B9F73D65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459" y="31986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5A08EB6C-0ECC-49AF-8BCC-3AF53CDA4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307796"/>
              </p:ext>
            </p:extLst>
          </p:nvPr>
        </p:nvGraphicFramePr>
        <p:xfrm>
          <a:off x="6984459" y="3198699"/>
          <a:ext cx="1476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14" imgW="1473200" imgH="508000" progId="Equation.3">
                  <p:embed/>
                </p:oleObj>
              </mc:Choice>
              <mc:Fallback>
                <p:oleObj r:id="rId14" imgW="1473200" imgH="508000" progId="Equation.3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5A08EB6C-0ECC-49AF-8BCC-3AF53CDA4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459" y="3198699"/>
                        <a:ext cx="14763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17BB2EF2-0A50-4FB3-9B67-D41A1F2BC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29202"/>
              </p:ext>
            </p:extLst>
          </p:nvPr>
        </p:nvGraphicFramePr>
        <p:xfrm>
          <a:off x="5559562" y="3781876"/>
          <a:ext cx="1143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16" imgW="1143000" imgH="266700" progId="Equation.3">
                  <p:embed/>
                </p:oleObj>
              </mc:Choice>
              <mc:Fallback>
                <p:oleObj r:id="rId16" imgW="1143000" imgH="266700" progId="Equation.3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17BB2EF2-0A50-4FB3-9B67-D41A1F2BC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562" y="3781876"/>
                        <a:ext cx="11430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9F6B9E1E-6FAD-4610-87F9-3C99FE4089CE}"/>
                  </a:ext>
                </a:extLst>
              </p:cNvPr>
              <p:cNvSpPr/>
              <p:nvPr/>
            </p:nvSpPr>
            <p:spPr>
              <a:xfrm>
                <a:off x="4768987" y="4368504"/>
                <a:ext cx="2858282" cy="526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9F6B9E1E-6FAD-4610-87F9-3C99FE408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987" y="4368504"/>
                <a:ext cx="2858282" cy="526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139FA0A-6FBE-4439-B082-03496390F85E}"/>
                  </a:ext>
                </a:extLst>
              </p:cNvPr>
              <p:cNvSpPr/>
              <p:nvPr/>
            </p:nvSpPr>
            <p:spPr>
              <a:xfrm>
                <a:off x="4370225" y="4977321"/>
                <a:ext cx="1644232" cy="526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139FA0A-6FBE-4439-B082-03496390F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25" y="4977321"/>
                <a:ext cx="1644232" cy="526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68FD904-D0D9-4894-B14D-FCC403EF8311}"/>
              </a:ext>
            </a:extLst>
          </p:cNvPr>
          <p:cNvSpPr/>
          <p:nvPr/>
        </p:nvSpPr>
        <p:spPr>
          <a:xfrm>
            <a:off x="4638408" y="3960673"/>
            <a:ext cx="55895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>
                <a:sym typeface="Symbol"/>
              </a:rPr>
              <a:t>Уравнение энергии: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007A520-7AB2-4D78-AC4D-4558C2847F74}"/>
              </a:ext>
            </a:extLst>
          </p:cNvPr>
          <p:cNvSpPr/>
          <p:nvPr/>
        </p:nvSpPr>
        <p:spPr>
          <a:xfrm>
            <a:off x="6089515" y="5064768"/>
            <a:ext cx="55895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ym typeface="Symbol"/>
              </a:rPr>
              <a:t>Работа по преодолению газовых сил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014AE27B-304E-4DFA-87B5-E3DA9098FBDB}"/>
                  </a:ext>
                </a:extLst>
              </p:cNvPr>
              <p:cNvSpPr/>
              <p:nvPr/>
            </p:nvSpPr>
            <p:spPr>
              <a:xfrm>
                <a:off x="4370225" y="5549347"/>
                <a:ext cx="831830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014AE27B-304E-4DFA-87B5-E3DA9098F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25" y="5549347"/>
                <a:ext cx="831830" cy="539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FC96311-76A5-4055-9283-49B04DA8A494}"/>
              </a:ext>
            </a:extLst>
          </p:cNvPr>
          <p:cNvSpPr/>
          <p:nvPr/>
        </p:nvSpPr>
        <p:spPr>
          <a:xfrm>
            <a:off x="5836980" y="5589912"/>
            <a:ext cx="55895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ym typeface="Symbol"/>
              </a:rPr>
              <a:t>Работа по преодолению сил Кориолиса</a:t>
            </a: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E44947A-C76B-4DAD-ACA9-1A2847D24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7481" y="4172760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id="{0DAFC433-3FF8-4688-BF4C-5C4AF53B5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20655"/>
              </p:ext>
            </p:extLst>
          </p:nvPr>
        </p:nvGraphicFramePr>
        <p:xfrm>
          <a:off x="1117482" y="4172760"/>
          <a:ext cx="2599579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21" imgW="3380874" imgH="2815389" progId="">
                  <p:embed/>
                </p:oleObj>
              </mc:Choice>
              <mc:Fallback>
                <p:oleObj r:id="rId21" imgW="3380874" imgH="2815389" progId="">
                  <p:embed/>
                  <p:pic>
                    <p:nvPicPr>
                      <p:cNvPr id="41" name="Объект 40">
                        <a:extLst>
                          <a:ext uri="{FF2B5EF4-FFF2-40B4-BE49-F238E27FC236}">
                            <a16:creationId xmlns:a16="http://schemas.microsoft.com/office/drawing/2014/main" id="{0DAFC433-3FF8-4688-BF4C-5C4AF53B5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482" y="4172760"/>
                        <a:ext cx="2599579" cy="21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F71C8BF-09F7-4774-A652-41198E68C32F}"/>
              </a:ext>
            </a:extLst>
          </p:cNvPr>
          <p:cNvSpPr/>
          <p:nvPr/>
        </p:nvSpPr>
        <p:spPr>
          <a:xfrm>
            <a:off x="313441" y="3868610"/>
            <a:ext cx="46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Эпюры давления и скоростей в </a:t>
            </a:r>
            <a:r>
              <a:rPr lang="ru-RU" sz="1600" cap="small" dirty="0" err="1"/>
              <a:t>РК</a:t>
            </a:r>
            <a:endParaRPr lang="ru-RU" sz="1600" i="1" cap="small" dirty="0"/>
          </a:p>
        </p:txBody>
      </p:sp>
    </p:spTree>
    <p:extLst>
      <p:ext uri="{BB962C8B-B14F-4D97-AF65-F5344CB8AC3E}">
        <p14:creationId xmlns:p14="http://schemas.microsoft.com/office/powerpoint/2010/main" val="31860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/>
      <p:bldP spid="46" grpId="0" animBg="1"/>
      <p:bldP spid="30" grpId="0"/>
      <p:bldP spid="48" grpId="0"/>
      <p:bldP spid="49" grpId="0"/>
      <p:bldP spid="38" grpId="0"/>
      <p:bldP spid="51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Особенности рабочего процесса в ЦБК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352B26-A66C-4447-8334-0A67E17D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3E393-8BA6-4986-9A8D-16156E0A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5732533-5F30-47C7-9DCC-7EF9AECAFD6C}"/>
              </a:ext>
            </a:extLst>
          </p:cNvPr>
          <p:cNvSpPr/>
          <p:nvPr/>
        </p:nvSpPr>
        <p:spPr>
          <a:xfrm>
            <a:off x="609600" y="782572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/>
              <a:t>Выход из рабочего колеса при </a:t>
            </a:r>
            <a:r>
              <a:rPr lang="ru-RU" sz="1600" b="1" u="sng" cap="small" dirty="0"/>
              <a:t>конечном</a:t>
            </a:r>
            <a:r>
              <a:rPr lang="ru-RU" sz="1600" b="1" cap="small" dirty="0"/>
              <a:t> числе лопаток</a:t>
            </a:r>
            <a:endParaRPr lang="ru-RU" sz="1600" b="1" i="1" cap="small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E04BB8A-660B-4A3F-89B2-EFC1927FBDFD}"/>
              </a:ext>
            </a:extLst>
          </p:cNvPr>
          <p:cNvSpPr/>
          <p:nvPr/>
        </p:nvSpPr>
        <p:spPr>
          <a:xfrm rot="16200000">
            <a:off x="3780525" y="2057204"/>
            <a:ext cx="210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all" dirty="0">
                <a:solidFill>
                  <a:sysClr val="windowText" lastClr="000000"/>
                </a:solidFill>
              </a:rPr>
              <a:t>Угол выхода</a:t>
            </a:r>
          </a:p>
          <a:p>
            <a:pPr algn="ctr"/>
            <a:r>
              <a:rPr lang="ru-RU" sz="1600" cap="all" dirty="0">
                <a:solidFill>
                  <a:sysClr val="windowText" lastClr="000000"/>
                </a:solidFill>
              </a:rPr>
              <a:t> не совпадает с лопаточным</a:t>
            </a:r>
            <a:endParaRPr lang="ru-RU" sz="1600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D9B541E-B52D-423E-B3BA-720F96FF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3EAC73-5EC8-4603-A74D-5CCF46F0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515" y="1411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1E5494B-C860-4C9E-BDC5-A036E4E3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144" y="17938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29CD624-5F07-480F-994D-9792BBEFC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630" y="3198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FED4CD2-A90B-4D87-B9ED-B9F73D65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459" y="31986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E44947A-C76B-4DAD-ACA9-1A2847D24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674535" y="4140604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39A27F5-C0AC-4E4A-AB7D-AA1EF64020C6}"/>
              </a:ext>
            </a:extLst>
          </p:cNvPr>
          <p:cNvGrpSpPr/>
          <p:nvPr/>
        </p:nvGrpSpPr>
        <p:grpSpPr>
          <a:xfrm>
            <a:off x="4940037" y="1092673"/>
            <a:ext cx="4000500" cy="2487852"/>
            <a:chOff x="571500" y="1097040"/>
            <a:chExt cx="4000500" cy="2487852"/>
          </a:xfrm>
        </p:grpSpPr>
        <p:graphicFrame>
          <p:nvGraphicFramePr>
            <p:cNvPr id="41" name="Объект 40">
              <a:extLst>
                <a:ext uri="{FF2B5EF4-FFF2-40B4-BE49-F238E27FC236}">
                  <a16:creationId xmlns:a16="http://schemas.microsoft.com/office/drawing/2014/main" id="{0DAFC433-3FF8-4688-BF4C-5C4AF53B5F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19593"/>
                </p:ext>
              </p:extLst>
            </p:nvPr>
          </p:nvGraphicFramePr>
          <p:xfrm>
            <a:off x="1042423" y="1424892"/>
            <a:ext cx="2599579" cy="21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r:id="rId4" imgW="3380874" imgH="2815389" progId="">
                    <p:embed/>
                  </p:oleObj>
                </mc:Choice>
                <mc:Fallback>
                  <p:oleObj r:id="rId4" imgW="3380874" imgH="2815389" progId="">
                    <p:embed/>
                    <p:pic>
                      <p:nvPicPr>
                        <p:cNvPr id="41" name="Объект 40">
                          <a:extLst>
                            <a:ext uri="{FF2B5EF4-FFF2-40B4-BE49-F238E27FC236}">
                              <a16:creationId xmlns:a16="http://schemas.microsoft.com/office/drawing/2014/main" id="{0DAFC433-3FF8-4688-BF4C-5C4AF53B5F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2423" y="1424892"/>
                          <a:ext cx="2599579" cy="2160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1F71C8BF-09F7-4774-A652-41198E68C32F}"/>
                </a:ext>
              </a:extLst>
            </p:cNvPr>
            <p:cNvSpPr/>
            <p:nvPr/>
          </p:nvSpPr>
          <p:spPr>
            <a:xfrm>
              <a:off x="571500" y="1097040"/>
              <a:ext cx="40005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cap="small" dirty="0"/>
                <a:t>Эпюры давления и скоростей в </a:t>
              </a:r>
              <a:r>
                <a:rPr lang="ru-RU" sz="1600" cap="small" dirty="0" err="1"/>
                <a:t>РК</a:t>
              </a:r>
              <a:endParaRPr lang="ru-RU" sz="1600" i="1" cap="small" dirty="0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E389330F-F902-42A7-A737-3D1030E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83F314A-4BEB-48BA-88AA-B1B9A2DBC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208420"/>
              </p:ext>
            </p:extLst>
          </p:nvPr>
        </p:nvGraphicFramePr>
        <p:xfrm>
          <a:off x="1368170" y="1370986"/>
          <a:ext cx="2727342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6" imgW="3476625" imgH="3219450" progId="">
                  <p:embed/>
                </p:oleObj>
              </mc:Choice>
              <mc:Fallback>
                <p:oleObj r:id="rId6" imgW="3476625" imgH="3219450" progId="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83F314A-4BEB-48BA-88AA-B1B9A2DBCB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70" y="1370986"/>
                        <a:ext cx="2727342" cy="25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45D9ADB-84C4-44DF-A9BD-5290DBCF29E1}"/>
              </a:ext>
            </a:extLst>
          </p:cNvPr>
          <p:cNvSpPr/>
          <p:nvPr/>
        </p:nvSpPr>
        <p:spPr>
          <a:xfrm>
            <a:off x="607354" y="1107178"/>
            <a:ext cx="4326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Треугольник скоростей на выходе ЦБК (реальный)</a:t>
            </a:r>
            <a:endParaRPr lang="ru-RU" sz="1600" i="1" cap="small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28E4FC1-3B7B-444B-B9DE-0DF42D1E7B90}"/>
              </a:ext>
            </a:extLst>
          </p:cNvPr>
          <p:cNvSpPr/>
          <p:nvPr/>
        </p:nvSpPr>
        <p:spPr>
          <a:xfrm>
            <a:off x="607354" y="3857187"/>
            <a:ext cx="4439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Поток отклоняется от направления, задаваемого лопатками против вращения на 10…15</a:t>
            </a:r>
            <a:r>
              <a:rPr lang="ru-RU" sz="1400" dirty="0">
                <a:sym typeface="Symbol" panose="05050102010706020507" pitchFamily="18" charset="2"/>
              </a:rPr>
              <a:t></a:t>
            </a:r>
            <a:r>
              <a:rPr lang="ru-RU" sz="1400" dirty="0"/>
              <a:t>. Это уменьшает работу ступени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C26A221-899D-4CE2-A684-1ACEE5A66F3E}"/>
              </a:ext>
            </a:extLst>
          </p:cNvPr>
          <p:cNvSpPr/>
          <p:nvPr/>
        </p:nvSpPr>
        <p:spPr>
          <a:xfrm>
            <a:off x="607354" y="4559580"/>
            <a:ext cx="44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Учет отклонения потока за </a:t>
            </a:r>
            <a:r>
              <a:rPr lang="ru-RU" sz="1400" dirty="0" err="1"/>
              <a:t>РК</a:t>
            </a:r>
            <a:r>
              <a:rPr lang="ru-RU" sz="1400" dirty="0"/>
              <a:t> ЦБК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FF50F4-ADCD-49B4-BD8D-62175946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144" y="4899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303406D-8CBA-4BAA-966E-5A7499658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83416"/>
              </p:ext>
            </p:extLst>
          </p:nvPr>
        </p:nvGraphicFramePr>
        <p:xfrm>
          <a:off x="2132128" y="4867357"/>
          <a:ext cx="676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8" imgW="672808" imgH="457002" progId="Equation.3">
                  <p:embed/>
                </p:oleObj>
              </mc:Choice>
              <mc:Fallback>
                <p:oleObj r:id="rId8" imgW="672808" imgH="457002" progId="Equation.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9303406D-8CBA-4BAA-966E-5A7499658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128" y="4867357"/>
                        <a:ext cx="6762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D4911ED8-5D16-437A-87CD-E92FA0C8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249974"/>
              </p:ext>
            </p:extLst>
          </p:nvPr>
        </p:nvGraphicFramePr>
        <p:xfrm>
          <a:off x="855305" y="534115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10" imgW="1219200" imgH="457200" progId="Equation.3">
                  <p:embed/>
                </p:oleObj>
              </mc:Choice>
              <mc:Fallback>
                <p:oleObj r:id="rId10" imgW="1219200" imgH="457200" progId="Equation.3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D4911ED8-5D16-437A-87CD-E92FA0C848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05" y="5341150"/>
                        <a:ext cx="121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B13C2AD1-3BE7-4519-A057-73882E10C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04569"/>
              </p:ext>
            </p:extLst>
          </p:nvPr>
        </p:nvGraphicFramePr>
        <p:xfrm>
          <a:off x="2222615" y="5236375"/>
          <a:ext cx="1171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2" imgW="1168400" imgH="558800" progId="Equation.3">
                  <p:embed/>
                </p:oleObj>
              </mc:Choice>
              <mc:Fallback>
                <p:oleObj r:id="rId12" imgW="1168400" imgH="558800" progId="Equation.3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B13C2AD1-3BE7-4519-A057-73882E10CE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15" y="5236375"/>
                        <a:ext cx="1171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430BBF15-AB39-4B7F-84C9-78E4FA738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09708"/>
              </p:ext>
            </p:extLst>
          </p:nvPr>
        </p:nvGraphicFramePr>
        <p:xfrm>
          <a:off x="3542300" y="5341150"/>
          <a:ext cx="17907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14" imgW="1790700" imgH="1003300" progId="Equation.3">
                  <p:embed/>
                </p:oleObj>
              </mc:Choice>
              <mc:Fallback>
                <p:oleObj r:id="rId14" imgW="1790700" imgH="1003300" progId="Equation.3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430BBF15-AB39-4B7F-84C9-78E4FA738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300" y="5341150"/>
                        <a:ext cx="17907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2E062EC-50F0-4996-9AD1-60553F3DC61D}"/>
              </a:ext>
            </a:extLst>
          </p:cNvPr>
          <p:cNvSpPr/>
          <p:nvPr/>
        </p:nvSpPr>
        <p:spPr>
          <a:xfrm>
            <a:off x="5333000" y="3857187"/>
            <a:ext cx="44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Расчет теоретического напора ЦБК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061308B9-A680-4CC5-AE73-AECD0481F86B}"/>
                  </a:ext>
                </a:extLst>
              </p:cNvPr>
              <p:cNvSpPr/>
              <p:nvPr/>
            </p:nvSpPr>
            <p:spPr>
              <a:xfrm>
                <a:off x="5580196" y="4246024"/>
                <a:ext cx="280852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061308B9-A680-4CC5-AE73-AECD0481F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96" y="4246024"/>
                <a:ext cx="2808526" cy="369332"/>
              </a:xfrm>
              <a:prstGeom prst="rect">
                <a:avLst/>
              </a:prstGeom>
              <a:blipFill>
                <a:blip r:embed="rId16"/>
                <a:stretch>
                  <a:fillRect b="-32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901C60B-80A3-4A71-B2E1-2CD348AE35A2}"/>
              </a:ext>
            </a:extLst>
          </p:cNvPr>
          <p:cNvSpPr/>
          <p:nvPr/>
        </p:nvSpPr>
        <p:spPr>
          <a:xfrm>
            <a:off x="5333000" y="4646826"/>
            <a:ext cx="44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Критерий Де </a:t>
            </a:r>
            <a:r>
              <a:rPr lang="ru-RU" sz="1400" dirty="0" err="1"/>
              <a:t>Хеллера</a:t>
            </a:r>
            <a:endParaRPr lang="ru-RU" sz="1400" dirty="0"/>
          </a:p>
        </p:txBody>
      </p:sp>
      <p:pic>
        <p:nvPicPr>
          <p:cNvPr id="61" name="Рисунок 60" descr="10_otryv_potoka">
            <a:extLst>
              <a:ext uri="{FF2B5EF4-FFF2-40B4-BE49-F238E27FC236}">
                <a16:creationId xmlns:a16="http://schemas.microsoft.com/office/drawing/2014/main" id="{4B8628BB-E4C9-4058-8280-CE2C10B5B23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2315" y="4726860"/>
            <a:ext cx="1764244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F89323D6-30AB-4107-A4BD-6667664FC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6637"/>
              </p:ext>
            </p:extLst>
          </p:nvPr>
        </p:nvGraphicFramePr>
        <p:xfrm>
          <a:off x="5905014" y="5095957"/>
          <a:ext cx="1164001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18" imgW="927100" imgH="482600" progId="Equation.3">
                  <p:embed/>
                </p:oleObj>
              </mc:Choice>
              <mc:Fallback>
                <p:oleObj r:id="rId18" imgW="927100" imgH="482600" progId="Equation.3">
                  <p:embed/>
                  <p:pic>
                    <p:nvPicPr>
                      <p:cNvPr id="42" name="Объект 41">
                        <a:extLst>
                          <a:ext uri="{FF2B5EF4-FFF2-40B4-BE49-F238E27FC236}">
                            <a16:creationId xmlns:a16="http://schemas.microsoft.com/office/drawing/2014/main" id="{F89323D6-30AB-4107-A4BD-6667664FC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014" y="5095957"/>
                        <a:ext cx="1164001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3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/>
      <p:bldP spid="57" grpId="0"/>
      <p:bldP spid="59" grpId="0" animBg="1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Особенности рабочего процесса в ЦБК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352B26-A66C-4447-8334-0A67E17D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3E393-8BA6-4986-9A8D-16156E0A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5732533-5F30-47C7-9DCC-7EF9AECAFD6C}"/>
              </a:ext>
            </a:extLst>
          </p:cNvPr>
          <p:cNvSpPr/>
          <p:nvPr/>
        </p:nvSpPr>
        <p:spPr>
          <a:xfrm>
            <a:off x="609600" y="782572"/>
            <a:ext cx="811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cap="small" dirty="0" err="1"/>
              <a:t>Безлопаточный</a:t>
            </a:r>
            <a:r>
              <a:rPr lang="ru-RU" sz="1600" b="1" i="1" cap="small" dirty="0"/>
              <a:t> диффузор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D9B541E-B52D-423E-B3BA-720F96FF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3EAC73-5EC8-4603-A74D-5CCF46F0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515" y="1411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1E5494B-C860-4C9E-BDC5-A036E4E3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144" y="17938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29CD624-5F07-480F-994D-9792BBEFC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630" y="3198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FED4CD2-A90B-4D87-B9ED-B9F73D65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459" y="31986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E44947A-C76B-4DAD-ACA9-1A2847D24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674535" y="4140604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89330F-F902-42A7-A737-3D1030E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FF50F4-ADCD-49B4-BD8D-62175946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144" y="4899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E7F43CC-08A1-45CA-BA70-7D99F8AFA0D2}"/>
              </a:ext>
            </a:extLst>
          </p:cNvPr>
          <p:cNvSpPr/>
          <p:nvPr/>
        </p:nvSpPr>
        <p:spPr>
          <a:xfrm>
            <a:off x="639806" y="1132538"/>
            <a:ext cx="44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Баланс моментов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52B26E2C-C6AA-4AA7-B42F-3C32D8796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36757"/>
              </p:ext>
            </p:extLst>
          </p:nvPr>
        </p:nvGraphicFramePr>
        <p:xfrm>
          <a:off x="998621" y="1532006"/>
          <a:ext cx="2286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2286000" imgH="228600" progId="Equation.3">
                  <p:embed/>
                </p:oleObj>
              </mc:Choice>
              <mc:Fallback>
                <p:oleObj r:id="rId4" imgW="2286000" imgH="228600" progId="Equation.3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52B26E2C-C6AA-4AA7-B42F-3C32D8796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621" y="1532006"/>
                        <a:ext cx="2286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4DD010C-7E8A-4170-88B0-22F3F75EE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6496"/>
              </p:ext>
            </p:extLst>
          </p:nvPr>
        </p:nvGraphicFramePr>
        <p:xfrm>
          <a:off x="1767639" y="1847705"/>
          <a:ext cx="1000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6" imgW="1002865" imgH="457002" progId="Equation.3">
                  <p:embed/>
                </p:oleObj>
              </mc:Choice>
              <mc:Fallback>
                <p:oleObj r:id="rId6" imgW="1002865" imgH="457002" progId="Equation.3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04DD010C-7E8A-4170-88B0-22F3F75EE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639" y="1847705"/>
                        <a:ext cx="1000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AA50843-C237-4AEE-926E-58902EAC230B}"/>
              </a:ext>
            </a:extLst>
          </p:cNvPr>
          <p:cNvSpPr/>
          <p:nvPr/>
        </p:nvSpPr>
        <p:spPr>
          <a:xfrm>
            <a:off x="609600" y="2258129"/>
            <a:ext cx="44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Баланс расходов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48F971ED-4E2E-4A6D-9A87-1DB0E58A5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09466"/>
              </p:ext>
            </p:extLst>
          </p:nvPr>
        </p:nvGraphicFramePr>
        <p:xfrm>
          <a:off x="1359569" y="2601028"/>
          <a:ext cx="1714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8" imgW="1714500" imgH="228600" progId="Equation.3">
                  <p:embed/>
                </p:oleObj>
              </mc:Choice>
              <mc:Fallback>
                <p:oleObj r:id="rId8" imgW="1714500" imgH="2286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48F971ED-4E2E-4A6D-9A87-1DB0E58A5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569" y="2601028"/>
                        <a:ext cx="1714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489C9006-67A8-4820-BBD2-D31B0B286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630028"/>
              </p:ext>
            </p:extLst>
          </p:nvPr>
        </p:nvGraphicFramePr>
        <p:xfrm>
          <a:off x="1332641" y="2897609"/>
          <a:ext cx="1457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10" imgW="1460500" imgH="457200" progId="Equation.3">
                  <p:embed/>
                </p:oleObj>
              </mc:Choice>
              <mc:Fallback>
                <p:oleObj r:id="rId10" imgW="1460500" imgH="457200" progId="Equation.3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489C9006-67A8-4820-BBD2-D31B0B286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641" y="2897609"/>
                        <a:ext cx="14573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42236344-2175-47C9-875F-3508AABE9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47089"/>
              </p:ext>
            </p:extLst>
          </p:nvPr>
        </p:nvGraphicFramePr>
        <p:xfrm>
          <a:off x="1332641" y="3479260"/>
          <a:ext cx="1724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12" imgW="1727200" imgH="228600" progId="Equation.3">
                  <p:embed/>
                </p:oleObj>
              </mc:Choice>
              <mc:Fallback>
                <p:oleObj r:id="rId12" imgW="1727200" imgH="228600" progId="Equation.3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42236344-2175-47C9-875F-3508AABE94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641" y="3479260"/>
                        <a:ext cx="17240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04800AE0-39AA-4E78-8A9C-8B6ABC4AF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7671"/>
              </p:ext>
            </p:extLst>
          </p:nvPr>
        </p:nvGraphicFramePr>
        <p:xfrm>
          <a:off x="1532666" y="3775841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14" imgW="1257300" imgH="457200" progId="Equation.3">
                  <p:embed/>
                </p:oleObj>
              </mc:Choice>
              <mc:Fallback>
                <p:oleObj r:id="rId14" imgW="1257300" imgH="457200" progId="Equation.3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04800AE0-39AA-4E78-8A9C-8B6ABC4AF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666" y="3775841"/>
                        <a:ext cx="1257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B4D7515-87C9-4850-8337-92187618A0A0}"/>
              </a:ext>
            </a:extLst>
          </p:cNvPr>
          <p:cNvSpPr/>
          <p:nvPr/>
        </p:nvSpPr>
        <p:spPr>
          <a:xfrm>
            <a:off x="4704170" y="1117101"/>
            <a:ext cx="443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Угол потока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00552CA7-6A58-45AA-BB23-331C474E3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736" y="4670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C9848093-02A4-489E-B984-3C2028F9F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65355"/>
              </p:ext>
            </p:extLst>
          </p:nvPr>
        </p:nvGraphicFramePr>
        <p:xfrm>
          <a:off x="5433100" y="1495919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16" imgW="1066800" imgH="457200" progId="Equation.3">
                  <p:embed/>
                </p:oleObj>
              </mc:Choice>
              <mc:Fallback>
                <p:oleObj r:id="rId16" imgW="1066800" imgH="457200" progId="Equation.3">
                  <p:embed/>
                  <p:pic>
                    <p:nvPicPr>
                      <p:cNvPr id="33" name="Объект 32">
                        <a:extLst>
                          <a:ext uri="{FF2B5EF4-FFF2-40B4-BE49-F238E27FC236}">
                            <a16:creationId xmlns:a16="http://schemas.microsoft.com/office/drawing/2014/main" id="{C9848093-02A4-489E-B984-3C2028F9F6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100" y="1495919"/>
                        <a:ext cx="1066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828FDE5-D9FB-46CD-A98E-DF4E1EFE9DB1}"/>
              </a:ext>
            </a:extLst>
          </p:cNvPr>
          <p:cNvSpPr/>
          <p:nvPr/>
        </p:nvSpPr>
        <p:spPr>
          <a:xfrm>
            <a:off x="4132169" y="2013668"/>
            <a:ext cx="2697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Угол потока в лопаточном диффузоре мало меняется. Поток движется по логарифмической спирали</a:t>
            </a:r>
          </a:p>
        </p:txBody>
      </p:sp>
      <p:pic>
        <p:nvPicPr>
          <p:cNvPr id="62" name="Рисунок 61" descr="obr009_log_spirala">
            <a:extLst>
              <a:ext uri="{FF2B5EF4-FFF2-40B4-BE49-F238E27FC236}">
                <a16:creationId xmlns:a16="http://schemas.microsoft.com/office/drawing/2014/main" id="{A39F3195-AE39-4D18-9198-8E7981C94C03}"/>
              </a:ext>
            </a:extLst>
          </p:cNvPr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0505" y="77724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2907468-78D1-408C-9B82-2DF95E1D5C34}"/>
              </a:ext>
            </a:extLst>
          </p:cNvPr>
          <p:cNvSpPr/>
          <p:nvPr/>
        </p:nvSpPr>
        <p:spPr>
          <a:xfrm>
            <a:off x="3644630" y="3004088"/>
            <a:ext cx="54629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cap="small" dirty="0"/>
              <a:t>Лопаточные диффузоры</a:t>
            </a:r>
          </a:p>
        </p:txBody>
      </p:sp>
      <p:pic>
        <p:nvPicPr>
          <p:cNvPr id="64" name="Рисунок 63" descr="difuzory">
            <a:extLst>
              <a:ext uri="{FF2B5EF4-FFF2-40B4-BE49-F238E27FC236}">
                <a16:creationId xmlns:a16="http://schemas.microsoft.com/office/drawing/2014/main" id="{510B2901-8C05-4D12-97CC-482EAD609605}"/>
              </a:ext>
            </a:extLst>
          </p:cNvPr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0052" y="3251269"/>
            <a:ext cx="44005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2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Компрессор. Общие сведения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798713"/>
            <a:ext cx="814387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</a:pPr>
            <a:r>
              <a:rPr lang="ru-RU" b="1" i="1" dirty="0"/>
              <a:t>Компрессор</a:t>
            </a:r>
            <a:r>
              <a:rPr lang="ru-RU" dirty="0"/>
              <a:t> – устройство, предназначенное для непрерывного сжатия рабочего тела до требуемого уровня степени повышения давления  за счет постоянного подвода механической энергии  к потоку рабочего тела </a:t>
            </a:r>
          </a:p>
        </p:txBody>
      </p:sp>
      <p:pic>
        <p:nvPicPr>
          <p:cNvPr id="9" name="Рисунок 8" descr="CFM56-7B комп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7044" y="2027100"/>
            <a:ext cx="4188271" cy="2160000"/>
          </a:xfrm>
          <a:prstGeom prst="rect">
            <a:avLst/>
          </a:prstGeom>
        </p:spPr>
      </p:pic>
      <p:pic>
        <p:nvPicPr>
          <p:cNvPr id="14" name="Рисунок 13" descr="774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275" y="4267200"/>
            <a:ext cx="2504348" cy="2160000"/>
          </a:xfrm>
          <a:prstGeom prst="rect">
            <a:avLst/>
          </a:prstGeom>
        </p:spPr>
      </p:pic>
      <p:pic>
        <p:nvPicPr>
          <p:cNvPr id="15" name="Рисунок 14" descr="Druckluft_QI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9775" y="4260992"/>
            <a:ext cx="2711424" cy="1800000"/>
          </a:xfrm>
          <a:prstGeom prst="rect">
            <a:avLst/>
          </a:prstGeom>
        </p:spPr>
      </p:pic>
      <p:pic>
        <p:nvPicPr>
          <p:cNvPr id="16" name="Рисунок 15" descr="КС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9962" y="4286250"/>
            <a:ext cx="181516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Турбина. Общие сведения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798713"/>
            <a:ext cx="81438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</a:pPr>
            <a:r>
              <a:rPr lang="ru-RU" i="1" dirty="0"/>
              <a:t>Турбина</a:t>
            </a:r>
            <a:r>
              <a:rPr lang="ru-RU" dirty="0"/>
              <a:t> – лопаточная машина, в которой происходит непрерывный отбор энергии от сжатого и нагретого газа и преобразование ее в механическую энергию вращения ротора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 l="2245" t="1330" r="4940" b="6650"/>
          <a:stretch>
            <a:fillRect/>
          </a:stretch>
        </p:blipFill>
        <p:spPr bwMode="auto">
          <a:xfrm>
            <a:off x="609600" y="2106915"/>
            <a:ext cx="3530970" cy="2340000"/>
          </a:xfrm>
          <a:prstGeom prst="rect">
            <a:avLst/>
          </a:prstGeom>
          <a:noFill/>
        </p:spPr>
      </p:pic>
      <p:pic>
        <p:nvPicPr>
          <p:cNvPr id="11" name="Рисунок 10" descr="Dampfturbine_Laeufer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3646" y="2266228"/>
            <a:ext cx="1973983" cy="1980000"/>
          </a:xfrm>
          <a:prstGeom prst="rect">
            <a:avLst/>
          </a:prstGeom>
        </p:spPr>
      </p:pic>
      <p:pic>
        <p:nvPicPr>
          <p:cNvPr id="12" name="Рисунок 11" descr="P1000536.JPG"/>
          <p:cNvPicPr>
            <a:picLocks noChangeAspect="1"/>
          </p:cNvPicPr>
          <p:nvPr/>
        </p:nvPicPr>
        <p:blipFill>
          <a:blip r:embed="rId5" cstate="print"/>
          <a:srcRect b="1107"/>
          <a:stretch>
            <a:fillRect/>
          </a:stretch>
        </p:blipFill>
        <p:spPr>
          <a:xfrm>
            <a:off x="6127627" y="2302228"/>
            <a:ext cx="2625849" cy="19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713" y="4277407"/>
            <a:ext cx="8143876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/>
              <a:t>Для функционирования турбины необходимо создать разность давления между входом и выходом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/>
              <a:t>Расширение газа характеризуется степенью расширения газа: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4713" y="5536067"/>
            <a:ext cx="2305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По заторможенным параметрам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15778" y="5536067"/>
            <a:ext cx="2305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По статическим </a:t>
            </a:r>
          </a:p>
          <a:p>
            <a:pPr algn="ctr"/>
            <a:r>
              <a:rPr lang="ru-RU" sz="1400" cap="small" dirty="0"/>
              <a:t>параметрам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963924" y="5536067"/>
                <a:ext cx="1002069" cy="7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т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24" y="5536067"/>
                <a:ext cx="1002069" cy="717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528123" y="5536067"/>
                <a:ext cx="1002069" cy="7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т</m:t>
                          </m:r>
                        </m:sub>
                        <m:sup/>
                      </m:sSubSup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23" y="5536067"/>
                <a:ext cx="1002069" cy="717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94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Некоторые интересные факты о турбинах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255" y="779663"/>
            <a:ext cx="5119843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Мощность турбины ВД ТРДД </a:t>
            </a:r>
            <a:r>
              <a:rPr lang="en-US" i="1" dirty="0"/>
              <a:t>Trent</a:t>
            </a:r>
            <a:r>
              <a:rPr lang="ru-RU" i="1" dirty="0"/>
              <a:t> 500 </a:t>
            </a:r>
            <a:r>
              <a:rPr lang="ru-RU" dirty="0"/>
              <a:t>составляет </a:t>
            </a:r>
            <a:r>
              <a:rPr lang="ru-RU" i="1" dirty="0"/>
              <a:t>36,5</a:t>
            </a:r>
            <a:r>
              <a:rPr lang="ru-RU" dirty="0"/>
              <a:t>МВт (это эквивалентно мощности </a:t>
            </a:r>
            <a:r>
              <a:rPr lang="ru-RU" i="1" dirty="0"/>
              <a:t>25 </a:t>
            </a:r>
            <a:r>
              <a:rPr lang="ru-RU" dirty="0"/>
              <a:t>самолетов «</a:t>
            </a:r>
            <a:r>
              <a:rPr lang="ru-RU" dirty="0" err="1"/>
              <a:t>Спитфайр</a:t>
            </a:r>
            <a:r>
              <a:rPr lang="ru-RU" dirty="0"/>
              <a:t>»)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Каждая лопатка ТВД ТРДД </a:t>
            </a:r>
            <a:r>
              <a:rPr lang="en-US" i="1" dirty="0"/>
              <a:t>Trent</a:t>
            </a:r>
            <a:r>
              <a:rPr lang="ru-RU" i="1" dirty="0"/>
              <a:t> 500</a:t>
            </a:r>
            <a:r>
              <a:rPr lang="ru-RU" dirty="0"/>
              <a:t> производит </a:t>
            </a:r>
            <a:r>
              <a:rPr lang="ru-RU" i="1" dirty="0"/>
              <a:t>700 л.с</a:t>
            </a:r>
            <a:r>
              <a:rPr lang="ru-RU" dirty="0"/>
              <a:t>., что соответствует мощности двигателя болида Формулы 1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Температура газа, обтекающего лопатку на </a:t>
            </a:r>
            <a:r>
              <a:rPr lang="ru-RU" i="1" dirty="0"/>
              <a:t>700</a:t>
            </a:r>
            <a:r>
              <a:rPr lang="ru-RU" dirty="0"/>
              <a:t> градусов превышает температуру плавления материала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Температура лопатки турбины такова, что обычный чайник вскипел бы за </a:t>
            </a:r>
            <a:r>
              <a:rPr lang="ru-RU" i="1" dirty="0"/>
              <a:t>0,05сек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На взлетном режиме на лопатки ТВД действует сила - </a:t>
            </a:r>
            <a:r>
              <a:rPr lang="ru-RU" i="1" dirty="0"/>
              <a:t>60000</a:t>
            </a:r>
            <a:r>
              <a:rPr lang="en-US" i="1" dirty="0"/>
              <a:t>g</a:t>
            </a:r>
            <a:endParaRPr lang="ru-RU" dirty="0"/>
          </a:p>
        </p:txBody>
      </p:sp>
      <p:pic>
        <p:nvPicPr>
          <p:cNvPr id="12" name="Рисунок 11" descr="501High pressure turb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7651" y="976022"/>
            <a:ext cx="1440000" cy="87727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324725" y="826771"/>
            <a:ext cx="1887675" cy="1839693"/>
            <a:chOff x="7704000" y="817246"/>
            <a:chExt cx="1887675" cy="1839693"/>
          </a:xfrm>
        </p:grpSpPr>
        <p:pic>
          <p:nvPicPr>
            <p:cNvPr id="15" name="Рисунок 14" descr="spitfire-mk9.jpg"/>
            <p:cNvPicPr>
              <a:picLocks noChangeAspect="1"/>
            </p:cNvPicPr>
            <p:nvPr/>
          </p:nvPicPr>
          <p:blipFill>
            <a:blip r:embed="rId4" cstate="print"/>
            <a:srcRect b="3171"/>
            <a:stretch>
              <a:fillRect/>
            </a:stretch>
          </p:blipFill>
          <p:spPr>
            <a:xfrm>
              <a:off x="7704000" y="817246"/>
              <a:ext cx="1440000" cy="944343"/>
            </a:xfrm>
            <a:prstGeom prst="rect">
              <a:avLst/>
            </a:prstGeom>
          </p:spPr>
        </p:pic>
        <p:pic>
          <p:nvPicPr>
            <p:cNvPr id="16" name="Рисунок 15" descr="spitfire-mk9.jpg"/>
            <p:cNvPicPr>
              <a:picLocks noChangeAspect="1"/>
            </p:cNvPicPr>
            <p:nvPr/>
          </p:nvPicPr>
          <p:blipFill>
            <a:blip r:embed="rId4" cstate="print"/>
            <a:srcRect b="3171"/>
            <a:stretch>
              <a:fillRect/>
            </a:stretch>
          </p:blipFill>
          <p:spPr>
            <a:xfrm>
              <a:off x="7875450" y="960121"/>
              <a:ext cx="1440000" cy="944343"/>
            </a:xfrm>
            <a:prstGeom prst="rect">
              <a:avLst/>
            </a:prstGeom>
          </p:spPr>
        </p:pic>
        <p:pic>
          <p:nvPicPr>
            <p:cNvPr id="17" name="Рисунок 16" descr="spitfire-mk9.jpg"/>
            <p:cNvPicPr>
              <a:picLocks noChangeAspect="1"/>
            </p:cNvPicPr>
            <p:nvPr/>
          </p:nvPicPr>
          <p:blipFill>
            <a:blip r:embed="rId4" cstate="print"/>
            <a:srcRect b="3171"/>
            <a:stretch>
              <a:fillRect/>
            </a:stretch>
          </p:blipFill>
          <p:spPr>
            <a:xfrm>
              <a:off x="8018325" y="1312546"/>
              <a:ext cx="1440000" cy="944343"/>
            </a:xfrm>
            <a:prstGeom prst="rect">
              <a:avLst/>
            </a:prstGeom>
          </p:spPr>
        </p:pic>
        <p:pic>
          <p:nvPicPr>
            <p:cNvPr id="18" name="Рисунок 17" descr="spitfire-mk9.jpg"/>
            <p:cNvPicPr>
              <a:picLocks noChangeAspect="1"/>
            </p:cNvPicPr>
            <p:nvPr/>
          </p:nvPicPr>
          <p:blipFill>
            <a:blip r:embed="rId4" cstate="print"/>
            <a:srcRect b="3171"/>
            <a:stretch>
              <a:fillRect/>
            </a:stretch>
          </p:blipFill>
          <p:spPr>
            <a:xfrm>
              <a:off x="8151675" y="1712596"/>
              <a:ext cx="1440000" cy="944343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6379001" y="1198637"/>
            <a:ext cx="120999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solidFill>
                  <a:sysClr val="windowText" lastClr="000000"/>
                </a:solidFill>
              </a:rPr>
              <a:t>= 25</a:t>
            </a:r>
            <a:r>
              <a:rPr lang="ru-RU" sz="3200" b="1" cap="all" dirty="0">
                <a:solidFill>
                  <a:sysClr val="windowText" lastClr="000000"/>
                </a:solidFill>
                <a:sym typeface="Symbol"/>
              </a:rPr>
              <a:t></a:t>
            </a:r>
            <a:endParaRPr lang="ru-RU" sz="3200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20" name="Рисунок 19" descr="a4489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0225" y="2441575"/>
            <a:ext cx="987426" cy="1584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38553" y="2970287"/>
            <a:ext cx="10861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solidFill>
                  <a:sysClr val="windowText" lastClr="000000"/>
                </a:solidFill>
              </a:rPr>
              <a:t>=</a:t>
            </a:r>
            <a:endParaRPr lang="ru-RU" sz="3200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22" name="Рисунок 21" descr="formula-1-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4000" y="2628900"/>
            <a:ext cx="2160000" cy="1350000"/>
          </a:xfrm>
          <a:prstGeom prst="rect">
            <a:avLst/>
          </a:prstGeom>
        </p:spPr>
      </p:pic>
      <p:pic>
        <p:nvPicPr>
          <p:cNvPr id="23" name="Рисунок 22" descr="anons.jpg"/>
          <p:cNvPicPr>
            <a:picLocks noChangeAspect="1"/>
          </p:cNvPicPr>
          <p:nvPr/>
        </p:nvPicPr>
        <p:blipFill>
          <a:blip r:embed="rId7" cstate="print"/>
          <a:srcRect r="19549"/>
          <a:stretch>
            <a:fillRect/>
          </a:stretch>
        </p:blipFill>
        <p:spPr>
          <a:xfrm>
            <a:off x="7315200" y="4076700"/>
            <a:ext cx="1448112" cy="1080000"/>
          </a:xfrm>
          <a:prstGeom prst="rect">
            <a:avLst/>
          </a:prstGeom>
        </p:spPr>
      </p:pic>
      <p:pic>
        <p:nvPicPr>
          <p:cNvPr id="24" name="Рисунок 23" descr="b8c82801-18c9-4a18-bc5e-fcbf09ba82fd_phothogallery_b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2150" y="4086225"/>
            <a:ext cx="1440000" cy="1080000"/>
          </a:xfrm>
          <a:prstGeom prst="rect">
            <a:avLst/>
          </a:prstGeom>
        </p:spPr>
      </p:pic>
      <p:pic>
        <p:nvPicPr>
          <p:cNvPr id="25" name="Рисунок 24" descr="2000px-GaTurbineBlade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3100" y="5233416"/>
            <a:ext cx="1974406" cy="1080000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7258050" y="5629275"/>
            <a:ext cx="151447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486650" y="5161037"/>
            <a:ext cx="165735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>
                <a:solidFill>
                  <a:sysClr val="windowText" lastClr="000000"/>
                </a:solidFill>
              </a:rPr>
              <a:t>P=60000</a:t>
            </a:r>
            <a:r>
              <a:rPr lang="en-US" sz="2800" b="1" dirty="0">
                <a:solidFill>
                  <a:sysClr val="windowText" lastClr="000000"/>
                </a:solidFill>
              </a:rPr>
              <a:t>g</a:t>
            </a:r>
            <a:r>
              <a:rPr lang="ru-RU" sz="2800" b="1" cap="all" dirty="0">
                <a:solidFill>
                  <a:sysClr val="windowText" lastClr="000000"/>
                </a:solidFill>
              </a:rPr>
              <a:t> </a:t>
            </a:r>
            <a:endParaRPr lang="ru-RU" sz="28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7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798713"/>
            <a:ext cx="81438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</a:pPr>
            <a:r>
              <a:rPr lang="ru-RU" i="1" cap="small" dirty="0"/>
              <a:t>Произведенная мощность должна сниматься с турбины !!!</a:t>
            </a:r>
            <a:endParaRPr lang="ru-RU" cap="small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8065B-17A0-4791-9F22-43F1995B9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/>
          <a:stretch/>
        </p:blipFill>
        <p:spPr>
          <a:xfrm>
            <a:off x="0" y="1263584"/>
            <a:ext cx="2552250" cy="21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23578-38FF-4A45-AED5-54AA94F72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5" y="3666172"/>
            <a:ext cx="3564000" cy="2376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3AB362-F94F-4179-A210-29EA15500C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18" y="3633066"/>
            <a:ext cx="3564000" cy="237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3D5EC93-F4CF-4067-BD4B-19992D735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84" y="3649619"/>
            <a:ext cx="1782734" cy="23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49AF6-4B96-4BDB-9711-CFA9F1685A3B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Турбина. Общие сведения</a:t>
            </a:r>
          </a:p>
        </p:txBody>
      </p:sp>
      <p:pic>
        <p:nvPicPr>
          <p:cNvPr id="4" name="Рисунок 3" descr="Изображение выглядит как объект, внутренний, двигатель, здание&#10;&#10;Описание создано автоматически">
            <a:extLst>
              <a:ext uri="{FF2B5EF4-FFF2-40B4-BE49-F238E27FC236}">
                <a16:creationId xmlns:a16="http://schemas.microsoft.com/office/drawing/2014/main" id="{44DD1E22-FF94-4EC0-AD16-6ACA0B6459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50" y="1263584"/>
            <a:ext cx="2885060" cy="216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лоский, самолет, внешний, небо&#10;&#10;Описание создано автоматически">
            <a:extLst>
              <a:ext uri="{FF2B5EF4-FFF2-40B4-BE49-F238E27FC236}">
                <a16:creationId xmlns:a16="http://schemas.microsoft.com/office/drawing/2014/main" id="{D047A65C-816D-456C-81F3-1381694EB7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26224" r="21933" b="1367"/>
          <a:stretch/>
        </p:blipFill>
        <p:spPr>
          <a:xfrm>
            <a:off x="5437310" y="1263584"/>
            <a:ext cx="38391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5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Классификация турбин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624" y="793835"/>
            <a:ext cx="814132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dirty="0"/>
              <a:t>По направлению движения рабочего тела:</a:t>
            </a:r>
          </a:p>
          <a:p>
            <a:pPr marL="285750" indent="-285750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</a:pPr>
            <a:r>
              <a:rPr lang="ru-RU" dirty="0"/>
              <a:t>По числу ступеней:</a:t>
            </a:r>
          </a:p>
        </p:txBody>
      </p:sp>
      <p:pic>
        <p:nvPicPr>
          <p:cNvPr id="22" name="Рисунок 10" descr="Рис 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6" y="1243013"/>
            <a:ext cx="476689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819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2" y="3976687"/>
            <a:ext cx="1747871" cy="2160000"/>
          </a:xfrm>
          <a:prstGeom prst="rect">
            <a:avLst/>
          </a:prstGeom>
        </p:spPr>
      </p:pic>
      <p:pic>
        <p:nvPicPr>
          <p:cNvPr id="30" name="Рисунок 29" descr="46973.jpg"/>
          <p:cNvPicPr>
            <a:picLocks noChangeAspect="1"/>
          </p:cNvPicPr>
          <p:nvPr/>
        </p:nvPicPr>
        <p:blipFill>
          <a:blip r:embed="rId5" cstate="print"/>
          <a:srcRect l="31361"/>
          <a:stretch>
            <a:fillRect/>
          </a:stretch>
        </p:blipFill>
        <p:spPr>
          <a:xfrm>
            <a:off x="3418609" y="4067175"/>
            <a:ext cx="1919097" cy="2160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69487" y="3633769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Одноступенчатая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18368" y="3624062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Многоступенчатая </a:t>
            </a:r>
          </a:p>
          <a:p>
            <a:pPr algn="ctr"/>
            <a:r>
              <a:rPr lang="ru-RU" sz="1400" cap="small" dirty="0"/>
              <a:t>(для ГТД </a:t>
            </a:r>
            <a:r>
              <a:rPr lang="en-US" sz="1400" i="1" cap="small" dirty="0"/>
              <a:t>z=2</a:t>
            </a:r>
            <a:r>
              <a:rPr lang="ru-RU" sz="1400" i="1" cap="small" dirty="0"/>
              <a:t>…8</a:t>
            </a:r>
            <a:r>
              <a:rPr lang="ru-RU" sz="1400" cap="small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988" y="1362076"/>
            <a:ext cx="2880000" cy="18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5764834" y="1089557"/>
            <a:ext cx="2771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Элементы ступени осевой турбины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2513" y="3841750"/>
            <a:ext cx="202777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6031337" y="3501408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Многокаскадная</a:t>
            </a:r>
          </a:p>
        </p:txBody>
      </p:sp>
    </p:spTree>
    <p:extLst>
      <p:ext uri="{BB962C8B-B14F-4D97-AF65-F5344CB8AC3E}">
        <p14:creationId xmlns:p14="http://schemas.microsoft.com/office/powerpoint/2010/main" val="252385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турбины. Процесс в рабочем колесе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097447" y="2289298"/>
            <a:ext cx="36000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2261" y="208660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295" y="2361286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Ротор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4294" y="1977541"/>
            <a:ext cx="38846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150976" y="176151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1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4294" y="3201158"/>
            <a:ext cx="37802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-150976" y="292221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2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7080" y="1631012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0680" y="84719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62249" y="86707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1983" y="333186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5367" y="333186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82172" y="3890021"/>
            <a:ext cx="148743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51331" y="1480621"/>
            <a:ext cx="175749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011851" y="1492258"/>
            <a:ext cx="126602" cy="20438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497893" y="129240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5965" y="126459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3" name="Freeform 8"/>
          <p:cNvSpPr>
            <a:spLocks noChangeAspect="1"/>
          </p:cNvSpPr>
          <p:nvPr/>
        </p:nvSpPr>
        <p:spPr bwMode="auto">
          <a:xfrm>
            <a:off x="1030658" y="2037310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auto">
          <a:xfrm>
            <a:off x="2277447" y="2058238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Freeform 8"/>
          <p:cNvSpPr>
            <a:spLocks noChangeAspect="1"/>
          </p:cNvSpPr>
          <p:nvPr/>
        </p:nvSpPr>
        <p:spPr bwMode="auto">
          <a:xfrm>
            <a:off x="3616002" y="2037310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36" name="Прямая со стрелкой 35"/>
          <p:cNvCxnSpPr>
            <a:cxnSpLocks noChangeAspect="1"/>
          </p:cNvCxnSpPr>
          <p:nvPr/>
        </p:nvCxnSpPr>
        <p:spPr>
          <a:xfrm>
            <a:off x="1803136" y="793837"/>
            <a:ext cx="1638973" cy="90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13433" y="1693837"/>
            <a:ext cx="8286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803137" y="793838"/>
            <a:ext cx="810296" cy="8999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 noChangeAspect="1"/>
          </p:cNvCxnSpPr>
          <p:nvPr/>
        </p:nvCxnSpPr>
        <p:spPr>
          <a:xfrm flipH="1">
            <a:off x="1007554" y="3201158"/>
            <a:ext cx="1236238" cy="90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50555" y="4101158"/>
            <a:ext cx="8286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879231" y="3201158"/>
            <a:ext cx="364561" cy="90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92670" y="4100972"/>
            <a:ext cx="92108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87045" y="3912134"/>
            <a:ext cx="156030" cy="1888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481272" y="1696645"/>
            <a:ext cx="114135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806872" y="400655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2141" y="369611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60213" y="3651158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72759" y="881173"/>
                <a:ext cx="3449919" cy="7253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59" y="881173"/>
                <a:ext cx="344991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72001" y="1678883"/>
                <a:ext cx="4371802" cy="2772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/>
                  <a:t>Энергия расширения газа в РК турбины идет на преодоление инерционных сил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6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ru-RU" sz="160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6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 sz="16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/>
                  <a:t>, на увеличение кинетической энергии в относительном движении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60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ru-RU" sz="160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60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 sz="16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/>
                  <a:t> и на преодоление гидравлического сопротивления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678883"/>
                <a:ext cx="4371802" cy="2772682"/>
              </a:xfrm>
              <a:prstGeom prst="rect">
                <a:avLst/>
              </a:prstGeom>
              <a:blipFill>
                <a:blip r:embed="rId4"/>
                <a:stretch>
                  <a:fillRect l="-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38453" y="929791"/>
                <a:ext cx="153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53" y="929791"/>
                <a:ext cx="153099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601483" y="3466492"/>
                <a:ext cx="153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3" y="3466492"/>
                <a:ext cx="153099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97096" y="4688303"/>
            <a:ext cx="8228893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</a:t>
            </a:r>
            <a:r>
              <a:rPr lang="ru-RU" sz="1600" baseline="-25000" dirty="0">
                <a:sym typeface="Symbol"/>
              </a:rPr>
              <a:t>1л</a:t>
            </a:r>
            <a:r>
              <a:rPr lang="en-US" sz="1600" dirty="0">
                <a:sym typeface="Symbol"/>
              </a:rPr>
              <a:t> &gt; </a:t>
            </a:r>
            <a:r>
              <a:rPr lang="ru-RU" sz="1600" dirty="0">
                <a:sym typeface="Symbol"/>
              </a:rPr>
              <a:t></a:t>
            </a:r>
            <a:r>
              <a:rPr lang="en-US" sz="1600" baseline="-25000" dirty="0">
                <a:sym typeface="Symbol"/>
              </a:rPr>
              <a:t>2</a:t>
            </a:r>
            <a:r>
              <a:rPr lang="ru-RU" sz="1600" baseline="-25000" dirty="0">
                <a:sym typeface="Symbol"/>
              </a:rPr>
              <a:t>л</a:t>
            </a:r>
            <a:endParaRPr lang="ru-RU" sz="1600" dirty="0">
              <a:sym typeface="Symbol"/>
            </a:endParaRP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При таком соотношении углов – межлопаточный канал расширяется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endParaRPr lang="ru-RU" sz="1600" dirty="0">
              <a:sym typeface="Symbol"/>
            </a:endParaRP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Газ ускоряется в относительном движении </a:t>
            </a:r>
            <a:r>
              <a:rPr lang="en-US" sz="1600" i="1" dirty="0"/>
              <a:t>w</a:t>
            </a:r>
            <a:r>
              <a:rPr lang="en-US" sz="1600" i="1" cap="small" baseline="-25000" dirty="0"/>
              <a:t>2</a:t>
            </a:r>
            <a:r>
              <a:rPr lang="en-US" sz="1600" i="1" dirty="0"/>
              <a:t>&gt; w</a:t>
            </a:r>
            <a:r>
              <a:rPr lang="en-US" sz="1600" i="1" cap="small" baseline="-25000" dirty="0"/>
              <a:t>1</a:t>
            </a:r>
            <a:endParaRPr lang="ru-RU" sz="1600" i="1" cap="small" baseline="-25000" dirty="0"/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Ускорение сопровождается снижением статического давления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07261" y="4380526"/>
            <a:ext cx="811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Ускорение газа в роторе</a:t>
            </a:r>
          </a:p>
        </p:txBody>
      </p:sp>
    </p:spTree>
    <p:extLst>
      <p:ext uri="{BB962C8B-B14F-4D97-AF65-F5344CB8AC3E}">
        <p14:creationId xmlns:p14="http://schemas.microsoft.com/office/powerpoint/2010/main" val="37162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2137" y="782130"/>
            <a:ext cx="3721573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Из-за поворота потока и крыловидной формы лопатки, на корытце давление больше, чем на спинке</a:t>
            </a: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4383389" y="2354401"/>
            <a:ext cx="36000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788203" y="215170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35592" y="332032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Ротор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364555" y="2071007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529285" y="185498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1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364555" y="3294624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529285" y="301568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2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04672" y="93080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98226" y="3814876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6693754" y="1544347"/>
            <a:ext cx="175749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940316" y="135612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5" name="Freeform 8"/>
          <p:cNvSpPr>
            <a:spLocks noChangeAspect="1"/>
          </p:cNvSpPr>
          <p:nvPr/>
        </p:nvSpPr>
        <p:spPr bwMode="auto">
          <a:xfrm>
            <a:off x="4710919" y="2130776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" name="Freeform 8"/>
          <p:cNvSpPr>
            <a:spLocks noChangeAspect="1"/>
          </p:cNvSpPr>
          <p:nvPr/>
        </p:nvSpPr>
        <p:spPr bwMode="auto">
          <a:xfrm>
            <a:off x="5957708" y="2151704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7" name="Freeform 8"/>
          <p:cNvSpPr>
            <a:spLocks noChangeAspect="1"/>
          </p:cNvSpPr>
          <p:nvPr/>
        </p:nvSpPr>
        <p:spPr bwMode="auto">
          <a:xfrm>
            <a:off x="7296263" y="2130776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245560" y="857564"/>
            <a:ext cx="810296" cy="8999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cxnSpLocks noChangeAspect="1"/>
          </p:cNvCxnSpPr>
          <p:nvPr/>
        </p:nvCxnSpPr>
        <p:spPr>
          <a:xfrm flipH="1">
            <a:off x="5231736" y="3346924"/>
            <a:ext cx="1236238" cy="90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923695" y="1760371"/>
            <a:ext cx="114135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олилиния 61"/>
          <p:cNvSpPr/>
          <p:nvPr/>
        </p:nvSpPr>
        <p:spPr>
          <a:xfrm>
            <a:off x="4432430" y="1336374"/>
            <a:ext cx="1598612" cy="2781300"/>
          </a:xfrm>
          <a:custGeom>
            <a:avLst/>
            <a:gdLst>
              <a:gd name="connsiteX0" fmla="*/ 1000125 w 1598612"/>
              <a:gd name="connsiteY0" fmla="*/ 0 h 2781300"/>
              <a:gd name="connsiteX1" fmla="*/ 1333500 w 1598612"/>
              <a:gd name="connsiteY1" fmla="*/ 485775 h 2781300"/>
              <a:gd name="connsiteX2" fmla="*/ 1533525 w 1598612"/>
              <a:gd name="connsiteY2" fmla="*/ 1009650 h 2781300"/>
              <a:gd name="connsiteX3" fmla="*/ 1485900 w 1598612"/>
              <a:gd name="connsiteY3" fmla="*/ 1371600 h 2781300"/>
              <a:gd name="connsiteX4" fmla="*/ 857250 w 1598612"/>
              <a:gd name="connsiteY4" fmla="*/ 1990725 h 2781300"/>
              <a:gd name="connsiteX5" fmla="*/ 0 w 1598612"/>
              <a:gd name="connsiteY5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612" h="2781300">
                <a:moveTo>
                  <a:pt x="1000125" y="0"/>
                </a:moveTo>
                <a:cubicBezTo>
                  <a:pt x="1122362" y="158750"/>
                  <a:pt x="1244600" y="317500"/>
                  <a:pt x="1333500" y="485775"/>
                </a:cubicBezTo>
                <a:cubicBezTo>
                  <a:pt x="1422400" y="654050"/>
                  <a:pt x="1508125" y="862013"/>
                  <a:pt x="1533525" y="1009650"/>
                </a:cubicBezTo>
                <a:cubicBezTo>
                  <a:pt x="1558925" y="1157287"/>
                  <a:pt x="1598612" y="1208088"/>
                  <a:pt x="1485900" y="1371600"/>
                </a:cubicBezTo>
                <a:cubicBezTo>
                  <a:pt x="1373188" y="1535112"/>
                  <a:pt x="1104900" y="1755775"/>
                  <a:pt x="857250" y="1990725"/>
                </a:cubicBezTo>
                <a:cubicBezTo>
                  <a:pt x="609600" y="2225675"/>
                  <a:pt x="304800" y="2503487"/>
                  <a:pt x="0" y="278130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948443" y="2223712"/>
            <a:ext cx="342528" cy="122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020451" y="2511744"/>
            <a:ext cx="28803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2" idx="3"/>
          </p:cNvCxnSpPr>
          <p:nvPr/>
        </p:nvCxnSpPr>
        <p:spPr>
          <a:xfrm>
            <a:off x="5918330" y="2707974"/>
            <a:ext cx="174129" cy="23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 rot="3373190">
            <a:off x="4599423" y="1247854"/>
            <a:ext cx="1317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Линия тока</a:t>
            </a:r>
            <a:endParaRPr lang="ru-RU" b="1" i="1" dirty="0">
              <a:solidFill>
                <a:sysClr val="windowText" lastClr="0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36475" y="22237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+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236475" y="24397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+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092459" y="2655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+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948443" y="27997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+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668523" y="2079696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-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740531" y="2295720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-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668523" y="2583752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-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380491" y="287178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-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524507" y="2727768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</a:rPr>
              <a:t>-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6668523" y="2583752"/>
            <a:ext cx="2160000" cy="54000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668523" y="2583752"/>
            <a:ext cx="0" cy="54000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668523" y="2583752"/>
            <a:ext cx="2160240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8212751" y="2223712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cap="all" dirty="0" err="1">
                <a:solidFill>
                  <a:sysClr val="windowText" lastClr="000000"/>
                </a:solidFill>
              </a:rPr>
              <a:t>p</a:t>
            </a:r>
            <a:r>
              <a:rPr lang="en-US" b="1" i="1" cap="all" baseline="-25000" dirty="0" err="1">
                <a:solidFill>
                  <a:sysClr val="windowText" lastClr="000000"/>
                </a:solidFill>
              </a:rPr>
              <a:t>u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303193" y="265576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cap="all" dirty="0">
                <a:solidFill>
                  <a:sysClr val="windowText" lastClr="000000"/>
                </a:solidFill>
              </a:rPr>
              <a:t>p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679006" y="2799776"/>
            <a:ext cx="38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cap="all" dirty="0">
                <a:solidFill>
                  <a:sysClr val="windowText" lastClr="000000"/>
                </a:solidFill>
              </a:rPr>
              <a:t>p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27314" y="5539273"/>
                <a:ext cx="5135270" cy="341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16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 sz="16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6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539273"/>
                <a:ext cx="5135270" cy="341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82137" y="2476611"/>
            <a:ext cx="363030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На лопатку действует результирующая газовая сила </a:t>
            </a:r>
            <a:r>
              <a:rPr lang="en-US" i="1" dirty="0">
                <a:sym typeface="Symbol"/>
              </a:rPr>
              <a:t>P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137" y="3294624"/>
            <a:ext cx="3872505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Окружная составляющая газовой силы </a:t>
            </a:r>
            <a:r>
              <a:rPr lang="en-US" i="1" dirty="0">
                <a:sym typeface="Symbol"/>
              </a:rPr>
              <a:t>P</a:t>
            </a:r>
            <a:r>
              <a:rPr lang="en-US" i="1" baseline="-25000" dirty="0">
                <a:sym typeface="Symbol"/>
              </a:rPr>
              <a:t>u</a:t>
            </a:r>
            <a:r>
              <a:rPr lang="ru-RU" dirty="0">
                <a:sym typeface="Symbol"/>
              </a:rPr>
              <a:t> создает крутящий момент на валу турбины, и заставляет ее вращаться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689" y="4992397"/>
            <a:ext cx="444329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Производится механическая работа: </a:t>
            </a:r>
            <a:endParaRPr lang="en-US" dirty="0">
              <a:sym typeface="Symbol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72322" y="3279771"/>
            <a:ext cx="96257" cy="33591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5161757" y="3241116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9" grpId="0"/>
      <p:bldP spid="80" grpId="0"/>
      <p:bldP spid="81" grpId="0"/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турбины. Процесс в рабочем колесе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097447" y="2289298"/>
            <a:ext cx="36000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2261" y="208660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295" y="2361286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Ротор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4294" y="1977541"/>
            <a:ext cx="38846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150976" y="176151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1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4294" y="3201158"/>
            <a:ext cx="37802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-150976" y="292221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2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7080" y="1631012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0680" y="84719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62249" y="86707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1983" y="333186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5367" y="333186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82172" y="3890021"/>
            <a:ext cx="148743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51331" y="1480621"/>
            <a:ext cx="175749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011851" y="1492258"/>
            <a:ext cx="126602" cy="20438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497893" y="129240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5965" y="126459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3" name="Freeform 8"/>
          <p:cNvSpPr>
            <a:spLocks noChangeAspect="1"/>
          </p:cNvSpPr>
          <p:nvPr/>
        </p:nvSpPr>
        <p:spPr bwMode="auto">
          <a:xfrm>
            <a:off x="1030658" y="2037310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auto">
          <a:xfrm>
            <a:off x="2277447" y="2058238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Freeform 8"/>
          <p:cNvSpPr>
            <a:spLocks noChangeAspect="1"/>
          </p:cNvSpPr>
          <p:nvPr/>
        </p:nvSpPr>
        <p:spPr bwMode="auto">
          <a:xfrm>
            <a:off x="3616002" y="2037310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36" name="Прямая со стрелкой 35"/>
          <p:cNvCxnSpPr>
            <a:cxnSpLocks noChangeAspect="1"/>
          </p:cNvCxnSpPr>
          <p:nvPr/>
        </p:nvCxnSpPr>
        <p:spPr>
          <a:xfrm>
            <a:off x="1803136" y="793837"/>
            <a:ext cx="1638973" cy="90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13433" y="1693837"/>
            <a:ext cx="8286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803137" y="793838"/>
            <a:ext cx="810296" cy="8999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 noChangeAspect="1"/>
          </p:cNvCxnSpPr>
          <p:nvPr/>
        </p:nvCxnSpPr>
        <p:spPr>
          <a:xfrm flipH="1">
            <a:off x="1007554" y="3201158"/>
            <a:ext cx="1236238" cy="90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50555" y="4101158"/>
            <a:ext cx="8286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879231" y="3201158"/>
            <a:ext cx="364561" cy="90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92670" y="4100972"/>
            <a:ext cx="92108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87045" y="3912134"/>
            <a:ext cx="156030" cy="1888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481272" y="1696645"/>
            <a:ext cx="114135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806872" y="400655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2141" y="369611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60213" y="3651158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38453" y="929791"/>
                <a:ext cx="153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53" y="929791"/>
                <a:ext cx="153099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601483" y="3466492"/>
                <a:ext cx="153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3" y="3466492"/>
                <a:ext cx="153099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776652" y="741442"/>
            <a:ext cx="3949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Кинетическая энергия газа, выходящего из турбины (</a:t>
            </a:r>
            <a:r>
              <a:rPr lang="ru-RU" i="1" dirty="0">
                <a:sym typeface="Symbol"/>
              </a:rPr>
              <a:t>с</a:t>
            </a:r>
            <a:r>
              <a:rPr lang="ru-RU" i="1" baseline="30000" dirty="0">
                <a:sym typeface="Symbol"/>
              </a:rPr>
              <a:t>2</a:t>
            </a:r>
            <a:r>
              <a:rPr lang="ru-RU" i="1" baseline="-25000" dirty="0">
                <a:sym typeface="Symbol"/>
              </a:rPr>
              <a:t>2</a:t>
            </a:r>
            <a:r>
              <a:rPr lang="ru-RU" i="1" dirty="0">
                <a:sym typeface="Symbol"/>
              </a:rPr>
              <a:t>/2</a:t>
            </a:r>
            <a:r>
              <a:rPr lang="ru-RU" dirty="0">
                <a:sym typeface="Symbol"/>
              </a:rPr>
              <a:t>) – </a:t>
            </a:r>
            <a:r>
              <a:rPr lang="ru-RU" i="1" dirty="0">
                <a:sym typeface="Symbol"/>
              </a:rPr>
              <a:t>потери с выходной скоростью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Это энергия которая не была отобрана турбиной от потока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Эти потери нельзя устранить, но можно уменьшить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05211" y="4222577"/>
            <a:ext cx="811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Влияние инерционных сил на процесс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65367" y="4492625"/>
            <a:ext cx="3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u</a:t>
            </a:r>
            <a:r>
              <a:rPr lang="en-US" sz="1400" i="1" cap="small" baseline="-25000" dirty="0"/>
              <a:t>1</a:t>
            </a:r>
            <a:r>
              <a:rPr lang="en-US" sz="1400" i="1" dirty="0"/>
              <a:t>&gt; u</a:t>
            </a:r>
            <a:r>
              <a:rPr lang="en-US" sz="1400" i="1" cap="small" baseline="-25000" dirty="0"/>
              <a:t>2 </a:t>
            </a:r>
            <a:r>
              <a:rPr lang="en-US" sz="1400" i="1" dirty="0"/>
              <a:t>–</a:t>
            </a:r>
            <a:r>
              <a:rPr lang="ru-RU" sz="1400" i="1" dirty="0"/>
              <a:t> Центростремительная турбина</a:t>
            </a:r>
            <a:endParaRPr lang="ru-RU" sz="14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852" y="4730744"/>
            <a:ext cx="1271361" cy="1440000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4606127" y="4492624"/>
            <a:ext cx="4143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u</a:t>
            </a:r>
            <a:r>
              <a:rPr lang="en-US" sz="1400" i="1" cap="small" baseline="-25000" dirty="0"/>
              <a:t>1</a:t>
            </a:r>
            <a:r>
              <a:rPr lang="ru-RU" sz="1400" i="1" dirty="0"/>
              <a:t>=</a:t>
            </a:r>
            <a:r>
              <a:rPr lang="en-US" sz="1400" i="1" dirty="0"/>
              <a:t> u</a:t>
            </a:r>
            <a:r>
              <a:rPr lang="en-US" sz="1400" i="1" cap="small" baseline="-25000" dirty="0"/>
              <a:t>2 </a:t>
            </a:r>
            <a:r>
              <a:rPr lang="en-US" sz="1400" i="1" dirty="0"/>
              <a:t>–</a:t>
            </a:r>
            <a:r>
              <a:rPr lang="ru-RU" sz="1400" i="1" dirty="0"/>
              <a:t> Осевая турбина</a:t>
            </a:r>
            <a:endParaRPr lang="ru-RU" sz="1400" dirty="0"/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7289" y="4803990"/>
            <a:ext cx="147605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611983" y="5071906"/>
                <a:ext cx="3088986" cy="6549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83" y="5071906"/>
                <a:ext cx="3088986" cy="6549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6568456" y="5071905"/>
                <a:ext cx="2181045" cy="6549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56" y="5071905"/>
                <a:ext cx="2181045" cy="6549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4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41001" y="807519"/>
                <a:ext cx="2871299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тт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001" y="807519"/>
                <a:ext cx="287129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43025" y="1551459"/>
                <a:ext cx="7408995" cy="1757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/>
                  <a:t>Механическая энергия, производимая в турбине, получается в результате расширения газа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ru-RU"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/>
                              </a:rPr>
                              <m:t>𝑑𝑝</m:t>
                            </m:r>
                          </m:num>
                          <m:den>
                            <m:r>
                              <a:rPr lang="ru-RU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dirty="0"/>
                  <a:t> и изменения кинетической энергии потока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ru-RU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вопреки действующим гидравлическим потерям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551459"/>
                <a:ext cx="7408995" cy="1757276"/>
              </a:xfrm>
              <a:prstGeom prst="rect">
                <a:avLst/>
              </a:prstGeom>
              <a:blipFill>
                <a:blip r:embed="rId4"/>
                <a:stretch>
                  <a:fillRect l="-493" b="-4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23455" y="3195584"/>
            <a:ext cx="81025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Потенциальная энергия рабочего тела вначале преобразуется в кинетическую. Затем она превращается в механическую, за счет поворота потока.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49487" y="4908105"/>
            <a:ext cx="717984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Для увеличения работы турбины необходимо создать закрутку потока и увеличить кинетическую энергию потока на входе в РК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620288" y="4491452"/>
                <a:ext cx="8102534" cy="37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8" y="4491452"/>
                <a:ext cx="8102534" cy="372538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угольник 72"/>
          <p:cNvSpPr/>
          <p:nvPr/>
        </p:nvSpPr>
        <p:spPr>
          <a:xfrm>
            <a:off x="623455" y="5758039"/>
            <a:ext cx="810253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cap="all" dirty="0">
                <a:solidFill>
                  <a:srgbClr val="FF0000"/>
                </a:solidFill>
              </a:rPr>
              <a:t>Ускорение и поворот потока выполняет сопловой аппарат </a:t>
            </a:r>
          </a:p>
        </p:txBody>
      </p:sp>
      <p:pic>
        <p:nvPicPr>
          <p:cNvPr id="6" name="Рисунок 5" descr="Изображение выглядит как мужчина, человек, стоит, одежда&#10;&#10;Описание создано автоматически">
            <a:extLst>
              <a:ext uri="{FF2B5EF4-FFF2-40B4-BE49-F238E27FC236}">
                <a16:creationId xmlns:a16="http://schemas.microsoft.com/office/drawing/2014/main" id="{A8A52EAC-811A-4609-9086-EDE0FA87B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3" y="787344"/>
            <a:ext cx="961024" cy="144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жчина, человек, стена, стоит&#10;&#10;Описание создано автоматически">
            <a:extLst>
              <a:ext uri="{FF2B5EF4-FFF2-40B4-BE49-F238E27FC236}">
                <a16:creationId xmlns:a16="http://schemas.microsoft.com/office/drawing/2014/main" id="{6F2CA2C7-DC56-46DC-A975-4ABB907BFA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61" r="4313"/>
          <a:stretch/>
        </p:blipFill>
        <p:spPr>
          <a:xfrm>
            <a:off x="7748561" y="5079858"/>
            <a:ext cx="95050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2" grpId="0"/>
      <p:bldP spid="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517" y="241444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Статор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589125" y="4379668"/>
            <a:ext cx="36000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4837" y="1696384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2944" y="2864726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-49547" y="148036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0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52326" y="264001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1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3939" y="417697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509" y="4430669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Ротор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14837" y="4133948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20433" y="391792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1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14837" y="5357565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20433" y="507862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(</a:t>
            </a:r>
            <a:r>
              <a:rPr lang="en-US" b="1" cap="all" dirty="0">
                <a:solidFill>
                  <a:sysClr val="windowText" lastClr="000000"/>
                </a:solidFill>
              </a:rPr>
              <a:t>2</a:t>
            </a:r>
            <a:r>
              <a:rPr lang="ru-RU" b="1" cap="all" dirty="0">
                <a:solidFill>
                  <a:sysClr val="windowText" lastClr="000000"/>
                </a:solidFill>
              </a:rPr>
              <a:t>)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4478" y="370190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98078" y="2918078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19647" y="293796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7364" y="6257379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42526" y="548827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5910" y="548827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12715" y="6046428"/>
            <a:ext cx="148743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3" idx="3"/>
            <a:endCxn id="23" idx="3"/>
          </p:cNvCxnSpPr>
          <p:nvPr/>
        </p:nvCxnSpPr>
        <p:spPr>
          <a:xfrm>
            <a:off x="2243508" y="6473403"/>
            <a:ext cx="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08729" y="3551509"/>
            <a:ext cx="175749" cy="2111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569249" y="3563146"/>
            <a:ext cx="126602" cy="20438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055291" y="3363289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3363" y="333548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7474" y="585251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3" name="Freeform 9"/>
          <p:cNvSpPr>
            <a:spLocks noChangeAspect="1"/>
          </p:cNvSpPr>
          <p:nvPr/>
        </p:nvSpPr>
        <p:spPr bwMode="auto">
          <a:xfrm flipH="1">
            <a:off x="1269015" y="1784726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" name="Freeform 9"/>
          <p:cNvSpPr>
            <a:spLocks noChangeAspect="1"/>
          </p:cNvSpPr>
          <p:nvPr/>
        </p:nvSpPr>
        <p:spPr bwMode="auto">
          <a:xfrm flipH="1">
            <a:off x="2511962" y="1784726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Freeform 9"/>
          <p:cNvSpPr>
            <a:spLocks noChangeAspect="1"/>
          </p:cNvSpPr>
          <p:nvPr/>
        </p:nvSpPr>
        <p:spPr bwMode="auto">
          <a:xfrm flipH="1">
            <a:off x="3751939" y="1775029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" name="Freeform 8"/>
          <p:cNvSpPr>
            <a:spLocks noChangeAspect="1"/>
          </p:cNvSpPr>
          <p:nvPr/>
        </p:nvSpPr>
        <p:spPr bwMode="auto">
          <a:xfrm>
            <a:off x="1161201" y="4193717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" name="Freeform 8"/>
          <p:cNvSpPr>
            <a:spLocks noChangeAspect="1"/>
          </p:cNvSpPr>
          <p:nvPr/>
        </p:nvSpPr>
        <p:spPr bwMode="auto">
          <a:xfrm>
            <a:off x="2407990" y="4214645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Freeform 8"/>
          <p:cNvSpPr>
            <a:spLocks noChangeAspect="1"/>
          </p:cNvSpPr>
          <p:nvPr/>
        </p:nvSpPr>
        <p:spPr bwMode="auto">
          <a:xfrm>
            <a:off x="3746545" y="4193717"/>
            <a:ext cx="848573" cy="1080000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39" name="Прямая со стрелкой 38"/>
          <p:cNvCxnSpPr>
            <a:cxnSpLocks noChangeAspect="1"/>
          </p:cNvCxnSpPr>
          <p:nvPr/>
        </p:nvCxnSpPr>
        <p:spPr>
          <a:xfrm>
            <a:off x="3360534" y="2864725"/>
            <a:ext cx="1638973" cy="90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170831" y="3764725"/>
            <a:ext cx="8286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360535" y="2864726"/>
            <a:ext cx="810296" cy="8999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 noChangeAspect="1"/>
          </p:cNvCxnSpPr>
          <p:nvPr/>
        </p:nvCxnSpPr>
        <p:spPr>
          <a:xfrm flipH="1">
            <a:off x="1138097" y="5357565"/>
            <a:ext cx="1236238" cy="90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181098" y="6257565"/>
            <a:ext cx="8286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009774" y="5357565"/>
            <a:ext cx="364561" cy="90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23213" y="6257379"/>
            <a:ext cx="92108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17588" y="6068541"/>
            <a:ext cx="156030" cy="1888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742526" y="590157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3038670" y="3767533"/>
            <a:ext cx="114135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936248" y="830269"/>
            <a:ext cx="767115" cy="7920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504432" y="90227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0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Группа 44"/>
          <p:cNvGrpSpPr/>
          <p:nvPr/>
        </p:nvGrpSpPr>
        <p:grpSpPr>
          <a:xfrm>
            <a:off x="108053" y="690469"/>
            <a:ext cx="2106296" cy="1071687"/>
            <a:chOff x="1143994" y="399197"/>
            <a:chExt cx="2106296" cy="1071687"/>
          </a:xfrm>
        </p:grpSpPr>
        <p:cxnSp>
          <p:nvCxnSpPr>
            <p:cNvPr id="52" name="Прямая со стрелкой 51"/>
            <p:cNvCxnSpPr/>
            <p:nvPr/>
          </p:nvCxnSpPr>
          <p:spPr>
            <a:xfrm>
              <a:off x="1980000" y="819120"/>
              <a:ext cx="0" cy="5956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1980000" y="819120"/>
              <a:ext cx="791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1954146" y="399197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u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143994" y="1038836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ysClr val="windowText" lastClr="000000"/>
                  </a:solidFill>
                </a:rPr>
                <a:t>a</a:t>
              </a:r>
              <a:endParaRPr lang="ru-RU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331928" y="408945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0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57" name="Прямая соединительная линия 56"/>
          <p:cNvCxnSpPr>
            <a:stCxn id="33" idx="3"/>
          </p:cNvCxnSpPr>
          <p:nvPr/>
        </p:nvCxnSpPr>
        <p:spPr>
          <a:xfrm flipV="1">
            <a:off x="1656815" y="1262317"/>
            <a:ext cx="597894" cy="5370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110693" y="2846493"/>
            <a:ext cx="737503" cy="3538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886557" y="3566573"/>
            <a:ext cx="782406" cy="6698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2686757" y="5222757"/>
            <a:ext cx="1170290" cy="7003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966677" y="1550349"/>
            <a:ext cx="72008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542741" y="2846493"/>
            <a:ext cx="144016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74589" y="3926613"/>
            <a:ext cx="144016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046797" y="5366773"/>
            <a:ext cx="144016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66459" y="3782597"/>
            <a:ext cx="48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  <a:sym typeface="Symbol"/>
              </a:rPr>
              <a:t>1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л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14749" y="5366773"/>
            <a:ext cx="48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л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614749" y="2774485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1л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66677" y="1334325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0л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0622" y="1132265"/>
            <a:ext cx="3510364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</a:t>
            </a:r>
            <a:r>
              <a:rPr lang="ru-RU" baseline="-25000" dirty="0">
                <a:sym typeface="Symbol"/>
              </a:rPr>
              <a:t>0л</a:t>
            </a:r>
            <a:r>
              <a:rPr lang="en-US" dirty="0">
                <a:sym typeface="Symbol"/>
              </a:rPr>
              <a:t> &gt; </a:t>
            </a:r>
            <a:r>
              <a:rPr lang="ru-RU" baseline="-25000" dirty="0">
                <a:sym typeface="Symbol"/>
              </a:rPr>
              <a:t>1л</a:t>
            </a:r>
            <a:endParaRPr lang="ru-RU" dirty="0">
              <a:sym typeface="Symbol"/>
            </a:endParaRP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При таком соотношении углов – межлопаточный канал сужается (</a:t>
            </a:r>
            <a:r>
              <a:rPr lang="ru-RU" dirty="0" err="1">
                <a:sym typeface="Symbol"/>
              </a:rPr>
              <a:t>конфузорный</a:t>
            </a:r>
            <a:r>
              <a:rPr lang="ru-RU" dirty="0">
                <a:sym typeface="Symbol"/>
              </a:rPr>
              <a:t>)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Газ ускоряется в абсолютном движении </a:t>
            </a:r>
            <a:r>
              <a:rPr lang="ru-RU" i="1" dirty="0"/>
              <a:t>с</a:t>
            </a:r>
            <a:r>
              <a:rPr lang="ru-RU" i="1" cap="small" baseline="-25000" dirty="0"/>
              <a:t>1 </a:t>
            </a:r>
            <a:r>
              <a:rPr lang="en-US" i="1" dirty="0"/>
              <a:t>&gt; </a:t>
            </a:r>
            <a:r>
              <a:rPr lang="ru-RU" i="1" dirty="0"/>
              <a:t>с</a:t>
            </a:r>
            <a:r>
              <a:rPr lang="ru-RU" i="1" cap="small" baseline="-25000" dirty="0"/>
              <a:t>0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Ускорение сопровождается снижением статического давления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102943" y="758723"/>
            <a:ext cx="362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/>
              <a:t>Процесс в </a:t>
            </a:r>
            <a:r>
              <a:rPr lang="ru-RU" b="1" cap="small"/>
              <a:t>сопловом аппарате:</a:t>
            </a:r>
            <a:endParaRPr lang="ru-RU" b="1" cap="small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134837" y="4925313"/>
            <a:ext cx="3626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Сопловой аппарат ускоряет поток и создает предварительную закрутку на входе в ротор для увеличения работы, отбираемой в РК </a:t>
            </a:r>
          </a:p>
        </p:txBody>
      </p:sp>
    </p:spTree>
    <p:extLst>
      <p:ext uri="{BB962C8B-B14F-4D97-AF65-F5344CB8AC3E}">
        <p14:creationId xmlns:p14="http://schemas.microsoft.com/office/powerpoint/2010/main" val="18373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" y="805276"/>
            <a:ext cx="812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Планы скоростей ступени турбины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1250" r="2500"/>
          <a:stretch>
            <a:fillRect/>
          </a:stretch>
        </p:blipFill>
        <p:spPr bwMode="auto">
          <a:xfrm>
            <a:off x="1007925" y="1232025"/>
            <a:ext cx="3600000" cy="1992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 l="2500" r="2500"/>
          <a:stretch>
            <a:fillRect/>
          </a:stretch>
        </p:blipFill>
        <p:spPr bwMode="auto">
          <a:xfrm>
            <a:off x="5056050" y="1042254"/>
            <a:ext cx="3600000" cy="20139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8176" y="3405601"/>
            <a:ext cx="812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Форма проточной части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3725355"/>
            <a:ext cx="4171949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Плотность рабочего тела в турбине уменьшается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Осевая скорость меняется мало</a:t>
            </a:r>
            <a:endParaRPr lang="en-US" sz="1600" dirty="0">
              <a:sym typeface="Symbol"/>
            </a:endParaRP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Осевая площадь увеличивается к выходу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Высота лопатки увеличивается к выходу</a:t>
            </a:r>
            <a:endParaRPr lang="ru-RU" sz="1600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663" y="3724275"/>
            <a:ext cx="331026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998575" y="5658331"/>
                <a:ext cx="1317797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75" y="5658331"/>
                <a:ext cx="1317797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13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66099_203363_128586218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152" y="3469275"/>
            <a:ext cx="2203741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Классификация Компрессоров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625" y="793835"/>
            <a:ext cx="4750426" cy="194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dirty="0"/>
              <a:t>Классификация компрессоров: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/>
              <a:t>По числу ступеней: </a:t>
            </a:r>
          </a:p>
          <a:p>
            <a:pPr marL="266700">
              <a:lnSpc>
                <a:spcPct val="150000"/>
              </a:lnSpc>
            </a:pPr>
            <a:r>
              <a:rPr lang="ru-RU" sz="1600" u="sng" dirty="0"/>
              <a:t>одноступенчатые, многоступенчатые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/>
              <a:t>По направлению движению рабочего тела: </a:t>
            </a:r>
            <a:r>
              <a:rPr lang="ru-RU" sz="1600" u="sng" dirty="0"/>
              <a:t>осевые и центробежные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41343" y="719250"/>
            <a:ext cx="3602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Элементы ступени осевого компрессора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3023" y="2730611"/>
            <a:ext cx="2019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Одноступенчатый центробежный компрессор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24" y="975527"/>
            <a:ext cx="2355354" cy="2160000"/>
          </a:xfrm>
          <a:prstGeom prst="rect">
            <a:avLst/>
          </a:prstGeom>
          <a:noFill/>
        </p:spPr>
      </p:pic>
      <p:pic>
        <p:nvPicPr>
          <p:cNvPr id="16" name="Рисунок 15" descr="КСД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2673" y="3469275"/>
            <a:ext cx="2180267" cy="216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35514" y="2815363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Многоступенчатый осевой компрессор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6630" y="3084713"/>
            <a:ext cx="3712569" cy="330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dirty="0"/>
              <a:t>Современный компрессор должен: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/>
              <a:t>Иметь высокий КПД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/>
              <a:t>Работать в течении требуемого ресурса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/>
              <a:t>Иметь малые размеры и вес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/>
              <a:t>Быть технологичным и удобным в эксплуатации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/>
              <a:t>Иметь широкий диапазон устойчивой работы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Изменение параметров в ступени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807075" y="876300"/>
            <a:ext cx="3600000" cy="5372100"/>
            <a:chOff x="225425" y="914400"/>
            <a:chExt cx="3600000" cy="5372100"/>
          </a:xfrm>
        </p:grpSpPr>
        <p:pic>
          <p:nvPicPr>
            <p:cNvPr id="65538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425" y="914400"/>
              <a:ext cx="360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676400" y="2676525"/>
              <a:ext cx="0" cy="35433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76300" y="3390900"/>
              <a:ext cx="0" cy="288607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600325" y="2990850"/>
              <a:ext cx="0" cy="32956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90550" y="896430"/>
            <a:ext cx="522922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Газ в СА ускоряется из-за </a:t>
            </a:r>
            <a:r>
              <a:rPr lang="ru-RU" dirty="0" err="1">
                <a:sym typeface="Symbol"/>
              </a:rPr>
              <a:t>конфузорного</a:t>
            </a:r>
            <a:r>
              <a:rPr lang="ru-RU" dirty="0">
                <a:sym typeface="Symbol"/>
              </a:rPr>
              <a:t> межлопаточного канала статора (</a:t>
            </a:r>
            <a:r>
              <a:rPr lang="ru-RU" i="1" dirty="0"/>
              <a:t>с</a:t>
            </a:r>
            <a:r>
              <a:rPr lang="ru-RU" i="1" cap="small" baseline="-25000" dirty="0"/>
              <a:t>1 </a:t>
            </a:r>
            <a:r>
              <a:rPr lang="en-US" i="1" dirty="0"/>
              <a:t>&gt; </a:t>
            </a:r>
            <a:r>
              <a:rPr lang="ru-RU" i="1" dirty="0"/>
              <a:t>с</a:t>
            </a:r>
            <a:r>
              <a:rPr lang="ru-RU" i="1" cap="small" baseline="-25000" dirty="0"/>
              <a:t>0</a:t>
            </a:r>
            <a:r>
              <a:rPr lang="ru-RU" i="1" cap="small" dirty="0"/>
              <a:t>)</a:t>
            </a:r>
            <a:endParaRPr lang="ru-RU" dirty="0">
              <a:sym typeface="Symbo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6467475" y="3600450"/>
            <a:ext cx="781050" cy="12287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77100" y="3600450"/>
            <a:ext cx="895350" cy="123825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258050" y="3333750"/>
            <a:ext cx="914400" cy="1209675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29375" y="4333875"/>
            <a:ext cx="828675" cy="1000125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58050" y="5305425"/>
            <a:ext cx="914400" cy="447675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690475" y="369344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38228" y="416825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32220" y="3358634"/>
            <a:ext cx="39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9676" y="4511159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75501" y="5158859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550" y="4772301"/>
            <a:ext cx="50621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Статическое давление снижается из-за ускорения потока в межлопаточных каналах РК и 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549" y="3532260"/>
            <a:ext cx="50621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Поток в абсолютном движении в РК тормозится из-за отбора энергии от потока (</a:t>
            </a:r>
            <a:r>
              <a:rPr lang="ru-RU" i="1" dirty="0"/>
              <a:t>с</a:t>
            </a:r>
            <a:r>
              <a:rPr lang="ru-RU" i="1" cap="small" baseline="-25000" dirty="0"/>
              <a:t>1</a:t>
            </a:r>
            <a:r>
              <a:rPr lang="en-US" i="1" dirty="0"/>
              <a:t>&gt; </a:t>
            </a:r>
            <a:r>
              <a:rPr lang="ru-RU" i="1" dirty="0"/>
              <a:t>с</a:t>
            </a:r>
            <a:r>
              <a:rPr lang="ru-RU" i="1" cap="small" baseline="-25000" dirty="0"/>
              <a:t>2</a:t>
            </a:r>
            <a:r>
              <a:rPr lang="ru-RU" dirty="0">
                <a:sym typeface="Symbol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549" y="1820894"/>
            <a:ext cx="5062107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Поток в относительном движении в РК ускоряется из-за </a:t>
            </a:r>
            <a:r>
              <a:rPr lang="ru-RU" dirty="0" err="1">
                <a:sym typeface="Symbol"/>
              </a:rPr>
              <a:t>конфузорного</a:t>
            </a:r>
            <a:r>
              <a:rPr lang="ru-RU" dirty="0">
                <a:sym typeface="Symbol"/>
              </a:rPr>
              <a:t> (сужающегося) межлопаточного канала ротора (</a:t>
            </a:r>
            <a:r>
              <a:rPr lang="en-US" i="1" dirty="0"/>
              <a:t>w</a:t>
            </a:r>
            <a:r>
              <a:rPr lang="en-US" i="1" cap="small" baseline="-25000" dirty="0"/>
              <a:t>2</a:t>
            </a:r>
            <a:r>
              <a:rPr lang="en-US" i="1" dirty="0"/>
              <a:t>&gt; w</a:t>
            </a:r>
            <a:r>
              <a:rPr lang="en-US" i="1" cap="small" baseline="-25000" dirty="0"/>
              <a:t>1</a:t>
            </a:r>
            <a:r>
              <a:rPr lang="ru-RU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1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Изменение параметров в ступени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5807075" y="876300"/>
            <a:ext cx="3600000" cy="5372100"/>
            <a:chOff x="225425" y="914400"/>
            <a:chExt cx="3600000" cy="5372100"/>
          </a:xfrm>
        </p:grpSpPr>
        <p:pic>
          <p:nvPicPr>
            <p:cNvPr id="65538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425" y="914400"/>
              <a:ext cx="360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676400" y="2676525"/>
              <a:ext cx="0" cy="35433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76300" y="3390900"/>
              <a:ext cx="0" cy="288607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600325" y="2990850"/>
              <a:ext cx="0" cy="32956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448425" y="4057650"/>
            <a:ext cx="828675" cy="1000125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277100" y="5029200"/>
            <a:ext cx="914400" cy="447675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08726" y="4234934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94551" y="4882634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277100" y="3600450"/>
            <a:ext cx="895350" cy="123825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803763" y="416825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6467475" y="3590925"/>
            <a:ext cx="809625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689338" y="322528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6467475" y="5184000"/>
            <a:ext cx="800101" cy="72000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694054" y="490168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267575" y="5248275"/>
            <a:ext cx="914400" cy="962025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417954" y="564463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p</a:t>
            </a:r>
            <a:r>
              <a:rPr lang="ru-RU" b="1" cap="all" baseline="30000" dirty="0">
                <a:solidFill>
                  <a:sysClr val="windowText" lastClr="000000"/>
                </a:solidFill>
              </a:rPr>
              <a:t>*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442" y="2280589"/>
            <a:ext cx="52292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Уравнения энергии для РК: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423780" y="2869796"/>
            <a:ext cx="466726" cy="8763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7043" y="2811229"/>
                <a:ext cx="2920992" cy="588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6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3" y="2811229"/>
                <a:ext cx="2920992" cy="588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01268" y="3383941"/>
                <a:ext cx="13596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68" y="3383941"/>
                <a:ext cx="135960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03814" y="2887503"/>
                <a:ext cx="9131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14" y="2887503"/>
                <a:ext cx="91313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01268" y="4626609"/>
                <a:ext cx="2025426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/>
                                    </a:rPr>
                                    <m:t>𝑑𝑝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𝑟</m:t>
                          </m:r>
                          <m:r>
                            <a:rPr lang="ru-RU" sz="1600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РК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68" y="4626609"/>
                <a:ext cx="2025426" cy="6444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81024" y="3827472"/>
            <a:ext cx="54006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Уравнение энергии в механической форме: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96538" y="5669389"/>
                <a:ext cx="2015808" cy="645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sz="1600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/>
                                    </a:rPr>
                                    <m:t>𝑑𝑝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𝑟</m:t>
                          </m:r>
                          <m:r>
                            <a:rPr lang="ru-RU" sz="1600">
                              <a:latin typeface="Cambria Math"/>
                            </a:rPr>
                            <m:t>СА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СА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38" y="5669389"/>
                <a:ext cx="2015808" cy="645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авая фигурная скобка 45"/>
          <p:cNvSpPr/>
          <p:nvPr/>
        </p:nvSpPr>
        <p:spPr>
          <a:xfrm>
            <a:off x="3386172" y="1385239"/>
            <a:ext cx="466726" cy="8763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059120" y="1716026"/>
            <a:ext cx="154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 СА работа </a:t>
            </a:r>
          </a:p>
          <a:p>
            <a:pPr algn="ctr"/>
            <a:r>
              <a:rPr lang="ru-RU" sz="1400" cap="small" dirty="0"/>
              <a:t>не производится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76395" y="1329128"/>
                <a:ext cx="2414764" cy="588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СА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95" y="1329128"/>
                <a:ext cx="2414764" cy="5886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08312" y="1897626"/>
                <a:ext cx="1354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СА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12" y="1897626"/>
                <a:ext cx="135479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347093" y="1409887"/>
                <a:ext cx="9083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СА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93" y="1409887"/>
                <a:ext cx="90832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81024" y="736960"/>
            <a:ext cx="32237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Уравнения энергии для СА: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2EE9820-1EF6-4D4C-B40A-A97B5BB10CA8}"/>
              </a:ext>
            </a:extLst>
          </p:cNvPr>
          <p:cNvSpPr/>
          <p:nvPr/>
        </p:nvSpPr>
        <p:spPr>
          <a:xfrm>
            <a:off x="3989514" y="3167390"/>
            <a:ext cx="154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 РК работа </a:t>
            </a:r>
          </a:p>
          <a:p>
            <a:pPr algn="ctr"/>
            <a:r>
              <a:rPr lang="ru-RU" sz="1400" cap="small" dirty="0"/>
              <a:t>отбирается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EC80E5A-400D-4BBE-B83F-B18F0A7351E9}"/>
                  </a:ext>
                </a:extLst>
              </p:cNvPr>
              <p:cNvSpPr/>
              <p:nvPr/>
            </p:nvSpPr>
            <p:spPr>
              <a:xfrm>
                <a:off x="2935889" y="5680869"/>
                <a:ext cx="1572161" cy="645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/>
                            </a:rPr>
                            <m:t>−</m:t>
                          </m:r>
                          <m:r>
                            <a:rPr lang="ru-RU" sz="16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𝑟</m:t>
                          </m:r>
                          <m:r>
                            <a:rPr lang="ru-RU" sz="1600">
                              <a:latin typeface="Cambria Math"/>
                            </a:rPr>
                            <m:t>СА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sz="1600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/>
                                    </a:rPr>
                                    <m:t>𝑑𝑝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EC80E5A-400D-4BBE-B83F-B18F0A735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89" y="5680869"/>
                <a:ext cx="1572161" cy="6454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C1F7D3-64CB-42A3-B696-84A27BE09518}"/>
              </a:ext>
            </a:extLst>
          </p:cNvPr>
          <p:cNvSpPr/>
          <p:nvPr/>
        </p:nvSpPr>
        <p:spPr>
          <a:xfrm>
            <a:off x="610687" y="5285536"/>
            <a:ext cx="93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ym typeface="Symbol"/>
              </a:rPr>
              <a:t>Для СА:</a:t>
            </a:r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DB2D4EC-729C-42A2-867A-6A6058631DC1}"/>
              </a:ext>
            </a:extLst>
          </p:cNvPr>
          <p:cNvSpPr/>
          <p:nvPr/>
        </p:nvSpPr>
        <p:spPr>
          <a:xfrm>
            <a:off x="620442" y="4295207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ym typeface="Symbol"/>
              </a:rPr>
              <a:t>Для РК: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58A9AE59-3EE7-44E0-BB74-446DAAE859E5}"/>
                  </a:ext>
                </a:extLst>
              </p:cNvPr>
              <p:cNvSpPr/>
              <p:nvPr/>
            </p:nvSpPr>
            <p:spPr>
              <a:xfrm>
                <a:off x="3446277" y="4747796"/>
                <a:ext cx="9131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58A9AE59-3EE7-44E0-BB74-446DAAE85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77" y="4747796"/>
                <a:ext cx="91313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4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2" grpId="0"/>
      <p:bldP spid="61" grpId="0"/>
      <p:bldP spid="64" grpId="0"/>
      <p:bldP spid="18" grpId="0"/>
      <p:bldP spid="25" grpId="0" animBg="1"/>
      <p:bldP spid="3" grpId="0"/>
      <p:bldP spid="4" grpId="0"/>
      <p:bldP spid="5" grpId="0"/>
      <p:bldP spid="6" grpId="0"/>
      <p:bldP spid="9" grpId="0"/>
      <p:bldP spid="15" grpId="0"/>
      <p:bldP spid="50" grpId="0"/>
      <p:bldP spid="19" grpId="0"/>
      <p:bldP spid="20" grpId="0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Преобразование энергии в ступени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6171" y="776853"/>
            <a:ext cx="792088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96331" y="4377253"/>
            <a:ext cx="338437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36891" y="2937093"/>
            <a:ext cx="144016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32635" y="3297133"/>
            <a:ext cx="302433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680307" y="4017213"/>
            <a:ext cx="370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Потери с выходной скоростью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08499" y="3297133"/>
            <a:ext cx="349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Потери в радиальном зазоре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0507" y="3657173"/>
            <a:ext cx="21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Дисковые потери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92675" y="2937093"/>
            <a:ext cx="2664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Механические потери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6811531" y="1409927"/>
            <a:ext cx="2131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Эффективная работа турбины</a:t>
            </a:r>
            <a:r>
              <a:rPr lang="en-US" b="1" cap="all" dirty="0">
                <a:solidFill>
                  <a:sysClr val="windowText" lastClr="000000"/>
                </a:solidFill>
              </a:rPr>
              <a:t>,</a:t>
            </a:r>
            <a:r>
              <a:rPr lang="ru-RU" b="1" cap="all" dirty="0">
                <a:solidFill>
                  <a:sysClr val="windowText" lastClr="000000"/>
                </a:solidFill>
              </a:rPr>
              <a:t> </a:t>
            </a:r>
            <a:r>
              <a:rPr lang="en-US" b="1" i="1" cap="all" dirty="0">
                <a:solidFill>
                  <a:sysClr val="windowText" lastClr="000000"/>
                </a:solidFill>
              </a:rPr>
              <a:t>L</a:t>
            </a:r>
            <a:r>
              <a:rPr lang="ru-RU" b="1" i="1" baseline="-25000" dirty="0">
                <a:solidFill>
                  <a:sysClr val="windowText" lastClr="000000"/>
                </a:solidFill>
              </a:rPr>
              <a:t>е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7656971" y="3153117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7656971" y="2937093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36491" y="3657173"/>
            <a:ext cx="36004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04443" y="4017213"/>
            <a:ext cx="302433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936891" y="3513157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936891" y="3297133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928779" y="3873197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928779" y="3657173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377051" y="776853"/>
            <a:ext cx="0" cy="216024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76651" y="776853"/>
            <a:ext cx="0" cy="252028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 rot="16200000">
            <a:off x="3276269" y="1844455"/>
            <a:ext cx="265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Внутренняя Работа</a:t>
            </a:r>
            <a:r>
              <a:rPr lang="en-US" b="1" cap="all" dirty="0">
                <a:solidFill>
                  <a:sysClr val="windowText" lastClr="000000"/>
                </a:solidFill>
              </a:rPr>
              <a:t>,</a:t>
            </a:r>
            <a:r>
              <a:rPr lang="ru-RU" b="1" cap="all" dirty="0">
                <a:solidFill>
                  <a:sysClr val="windowText" lastClr="000000"/>
                </a:solidFill>
              </a:rPr>
              <a:t> </a:t>
            </a:r>
            <a:r>
              <a:rPr lang="en-US" b="1" i="1" cap="all" dirty="0">
                <a:solidFill>
                  <a:sysClr val="windowText" lastClr="000000"/>
                </a:solidFill>
              </a:rPr>
              <a:t>L</a:t>
            </a:r>
            <a:r>
              <a:rPr lang="ru-RU" b="1" i="1" cap="small" baseline="-25000" dirty="0">
                <a:solidFill>
                  <a:sysClr val="windowText" lastClr="000000"/>
                </a:solidFill>
              </a:rPr>
              <a:t>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5280707" y="4233237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5280707" y="4017213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608299" y="4377253"/>
            <a:ext cx="2072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Гидравлические </a:t>
            </a:r>
          </a:p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потери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776651" y="4593277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776651" y="4377253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336491" y="4737293"/>
            <a:ext cx="144569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824323" y="5601389"/>
            <a:ext cx="1896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Возвращенное </a:t>
            </a:r>
          </a:p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тепло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3192475" y="776853"/>
            <a:ext cx="1" cy="324036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 rot="16200000">
            <a:off x="1302240" y="2235039"/>
            <a:ext cx="342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Работа на рабочем колесе</a:t>
            </a:r>
            <a:r>
              <a:rPr lang="en-US" b="1" cap="all" dirty="0">
                <a:solidFill>
                  <a:sysClr val="windowText" lastClr="000000"/>
                </a:solidFill>
              </a:rPr>
              <a:t>,</a:t>
            </a:r>
            <a:r>
              <a:rPr lang="ru-RU" b="1" cap="all" dirty="0">
                <a:solidFill>
                  <a:sysClr val="windowText" lastClr="000000"/>
                </a:solidFill>
              </a:rPr>
              <a:t> </a:t>
            </a:r>
            <a:r>
              <a:rPr lang="en-US" b="1" i="1" cap="all" dirty="0">
                <a:solidFill>
                  <a:sysClr val="windowText" lastClr="000000"/>
                </a:solidFill>
              </a:rPr>
              <a:t>L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u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752316" y="4953317"/>
            <a:ext cx="1800200" cy="624804"/>
          </a:xfrm>
          <a:custGeom>
            <a:avLst/>
            <a:gdLst>
              <a:gd name="connsiteX0" fmla="*/ 1520456 w 1922721"/>
              <a:gd name="connsiteY0" fmla="*/ 0 h 480236"/>
              <a:gd name="connsiteX1" fmla="*/ 1850065 w 1922721"/>
              <a:gd name="connsiteY1" fmla="*/ 148855 h 480236"/>
              <a:gd name="connsiteX2" fmla="*/ 1850065 w 1922721"/>
              <a:gd name="connsiteY2" fmla="*/ 425302 h 480236"/>
              <a:gd name="connsiteX3" fmla="*/ 1414130 w 1922721"/>
              <a:gd name="connsiteY3" fmla="*/ 467832 h 480236"/>
              <a:gd name="connsiteX4" fmla="*/ 584791 w 1922721"/>
              <a:gd name="connsiteY4" fmla="*/ 467832 h 480236"/>
              <a:gd name="connsiteX5" fmla="*/ 212651 w 1922721"/>
              <a:gd name="connsiteY5" fmla="*/ 414669 h 480236"/>
              <a:gd name="connsiteX6" fmla="*/ 0 w 1922721"/>
              <a:gd name="connsiteY6" fmla="*/ 74428 h 48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721" h="480236">
                <a:moveTo>
                  <a:pt x="1520456" y="0"/>
                </a:moveTo>
                <a:cubicBezTo>
                  <a:pt x="1657793" y="38985"/>
                  <a:pt x="1795130" y="77971"/>
                  <a:pt x="1850065" y="148855"/>
                </a:cubicBezTo>
                <a:cubicBezTo>
                  <a:pt x="1905000" y="219739"/>
                  <a:pt x="1922721" y="372139"/>
                  <a:pt x="1850065" y="425302"/>
                </a:cubicBezTo>
                <a:cubicBezTo>
                  <a:pt x="1777409" y="478465"/>
                  <a:pt x="1625009" y="460744"/>
                  <a:pt x="1414130" y="467832"/>
                </a:cubicBezTo>
                <a:cubicBezTo>
                  <a:pt x="1203251" y="474920"/>
                  <a:pt x="785037" y="476692"/>
                  <a:pt x="584791" y="467832"/>
                </a:cubicBezTo>
                <a:cubicBezTo>
                  <a:pt x="384545" y="458972"/>
                  <a:pt x="310116" y="480236"/>
                  <a:pt x="212651" y="414669"/>
                </a:cubicBezTo>
                <a:cubicBezTo>
                  <a:pt x="115186" y="349102"/>
                  <a:pt x="24809" y="124046"/>
                  <a:pt x="0" y="74428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1427395" y="4757643"/>
            <a:ext cx="2665228" cy="1554125"/>
          </a:xfrm>
          <a:custGeom>
            <a:avLst/>
            <a:gdLst>
              <a:gd name="connsiteX0" fmla="*/ 1924493 w 2665228"/>
              <a:gd name="connsiteY0" fmla="*/ 0 h 1554125"/>
              <a:gd name="connsiteX1" fmla="*/ 2360428 w 2665228"/>
              <a:gd name="connsiteY1" fmla="*/ 148856 h 1554125"/>
              <a:gd name="connsiteX2" fmla="*/ 2551814 w 2665228"/>
              <a:gd name="connsiteY2" fmla="*/ 478465 h 1554125"/>
              <a:gd name="connsiteX3" fmla="*/ 2604977 w 2665228"/>
              <a:gd name="connsiteY3" fmla="*/ 1127051 h 1554125"/>
              <a:gd name="connsiteX4" fmla="*/ 2190307 w 2665228"/>
              <a:gd name="connsiteY4" fmla="*/ 1488558 h 1554125"/>
              <a:gd name="connsiteX5" fmla="*/ 1073889 w 2665228"/>
              <a:gd name="connsiteY5" fmla="*/ 1520456 h 1554125"/>
              <a:gd name="connsiteX6" fmla="*/ 531628 w 2665228"/>
              <a:gd name="connsiteY6" fmla="*/ 1499190 h 1554125"/>
              <a:gd name="connsiteX7" fmla="*/ 159489 w 2665228"/>
              <a:gd name="connsiteY7" fmla="*/ 1233377 h 1554125"/>
              <a:gd name="connsiteX8" fmla="*/ 21265 w 2665228"/>
              <a:gd name="connsiteY8" fmla="*/ 669851 h 1554125"/>
              <a:gd name="connsiteX9" fmla="*/ 31898 w 2665228"/>
              <a:gd name="connsiteY9" fmla="*/ 457200 h 155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5228" h="1554125">
                <a:moveTo>
                  <a:pt x="1924493" y="0"/>
                </a:moveTo>
                <a:cubicBezTo>
                  <a:pt x="2090184" y="34556"/>
                  <a:pt x="2255875" y="69112"/>
                  <a:pt x="2360428" y="148856"/>
                </a:cubicBezTo>
                <a:cubicBezTo>
                  <a:pt x="2464981" y="228600"/>
                  <a:pt x="2511056" y="315433"/>
                  <a:pt x="2551814" y="478465"/>
                </a:cubicBezTo>
                <a:cubicBezTo>
                  <a:pt x="2592572" y="641498"/>
                  <a:pt x="2665228" y="958702"/>
                  <a:pt x="2604977" y="1127051"/>
                </a:cubicBezTo>
                <a:cubicBezTo>
                  <a:pt x="2544726" y="1295400"/>
                  <a:pt x="2445488" y="1422991"/>
                  <a:pt x="2190307" y="1488558"/>
                </a:cubicBezTo>
                <a:cubicBezTo>
                  <a:pt x="1935126" y="1554125"/>
                  <a:pt x="1350335" y="1518684"/>
                  <a:pt x="1073889" y="1520456"/>
                </a:cubicBezTo>
                <a:cubicBezTo>
                  <a:pt x="797443" y="1522228"/>
                  <a:pt x="684028" y="1547037"/>
                  <a:pt x="531628" y="1499190"/>
                </a:cubicBezTo>
                <a:cubicBezTo>
                  <a:pt x="379228" y="1451344"/>
                  <a:pt x="244549" y="1371600"/>
                  <a:pt x="159489" y="1233377"/>
                </a:cubicBezTo>
                <a:cubicBezTo>
                  <a:pt x="74429" y="1095154"/>
                  <a:pt x="42530" y="799214"/>
                  <a:pt x="21265" y="669851"/>
                </a:cubicBezTo>
                <a:cubicBezTo>
                  <a:pt x="0" y="540488"/>
                  <a:pt x="24810" y="496186"/>
                  <a:pt x="31898" y="457200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464283" y="4953317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47" idx="6"/>
          </p:cNvCxnSpPr>
          <p:nvPr/>
        </p:nvCxnSpPr>
        <p:spPr>
          <a:xfrm>
            <a:off x="1608299" y="4953317"/>
            <a:ext cx="144017" cy="96833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72195" y="4953317"/>
            <a:ext cx="252028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48" idx="9"/>
          </p:cNvCxnSpPr>
          <p:nvPr/>
        </p:nvCxnSpPr>
        <p:spPr>
          <a:xfrm flipH="1">
            <a:off x="1459293" y="5097333"/>
            <a:ext cx="4990" cy="11751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32235" y="776853"/>
            <a:ext cx="1" cy="4176464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16200000">
            <a:off x="-1274138" y="2711038"/>
            <a:ext cx="426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Располагаемая работа турбины</a:t>
            </a:r>
            <a:r>
              <a:rPr lang="en-US" b="1" cap="all" dirty="0">
                <a:solidFill>
                  <a:sysClr val="windowText" lastClr="000000"/>
                </a:solidFill>
              </a:rPr>
              <a:t>,</a:t>
            </a:r>
            <a:r>
              <a:rPr lang="ru-RU" b="1" cap="all" dirty="0">
                <a:solidFill>
                  <a:sysClr val="windowText" lastClr="000000"/>
                </a:solidFill>
              </a:rPr>
              <a:t> </a:t>
            </a:r>
            <a:r>
              <a:rPr lang="en-US" b="1" i="1" cap="all" dirty="0">
                <a:solidFill>
                  <a:sysClr val="windowText" lastClr="000000"/>
                </a:solidFill>
              </a:rPr>
              <a:t>L</a:t>
            </a:r>
            <a:r>
              <a:rPr lang="ru-RU" b="1" i="1" cap="small" baseline="-25000" dirty="0">
                <a:solidFill>
                  <a:sysClr val="windowText" lastClr="000000"/>
                </a:solidFill>
              </a:rPr>
              <a:t>т</a:t>
            </a:r>
            <a:r>
              <a:rPr lang="en-US" b="1" i="1" cap="small" baseline="-25000" dirty="0">
                <a:solidFill>
                  <a:sysClr val="windowText" lastClr="000000"/>
                </a:solidFill>
              </a:rPr>
              <a:t>s</a:t>
            </a:r>
            <a:endParaRPr lang="ru-RU" b="1" i="1" cap="sm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810455" y="2711038"/>
            <a:ext cx="87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Поток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2874184" y="1959240"/>
            <a:ext cx="114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Лопатки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7830172" y="1611764"/>
            <a:ext cx="160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Потребитель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6200000">
            <a:off x="4034316" y="1507038"/>
            <a:ext cx="213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Работа на выходном валу</a:t>
            </a:r>
            <a:endParaRPr lang="ru-RU" b="1" i="1" cap="all" baseline="-250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23669" y="4886256"/>
            <a:ext cx="540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Баланс энергии в ступени турбины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11D105-DD6A-4619-9F93-EF35CA1C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06" y="5275573"/>
            <a:ext cx="4680000" cy="8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7" grpId="0"/>
      <p:bldP spid="40" grpId="0"/>
      <p:bldP spid="44" grpId="0"/>
      <p:bldP spid="46" grpId="0"/>
      <p:bldP spid="47" grpId="0" animBg="1"/>
      <p:bldP spid="48" grpId="0" animBg="1"/>
      <p:bldP spid="56" grpId="0"/>
      <p:bldP spid="57" grpId="0"/>
      <p:bldP spid="58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КПД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1025" y="791260"/>
            <a:ext cx="814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КПД турбины это от­ношение работы турбины к располагаемой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950086"/>
                  </p:ext>
                </p:extLst>
              </p:nvPr>
            </p:nvGraphicFramePr>
            <p:xfrm>
              <a:off x="647700" y="1160592"/>
              <a:ext cx="8078288" cy="484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95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9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95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5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КПД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Располагаемая работа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Полезная работа турбины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Когда применяется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Адиабатический</a:t>
                          </a: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Для оценки совершенства проточной части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Окружной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В</a:t>
                          </a:r>
                          <a:r>
                            <a:rPr lang="ru-RU" sz="1600" baseline="0" dirty="0"/>
                            <a:t> </a:t>
                          </a:r>
                          <a:r>
                            <a:rPr lang="en-US" sz="1600" baseline="0" dirty="0"/>
                            <a:t>CFD</a:t>
                          </a:r>
                          <a:r>
                            <a:rPr lang="ru-RU" sz="1600" baseline="0" dirty="0"/>
                            <a:t> расчетах</a:t>
                          </a:r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Внутренний (Мощностной)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т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/>
                            <a:t> - работа на валу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При оценке совершенства турбины в составе ГТД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Эффективный КПД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е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/>
                            <a:t> - работа отданная потребителю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950086"/>
                  </p:ext>
                </p:extLst>
              </p:nvPr>
            </p:nvGraphicFramePr>
            <p:xfrm>
              <a:off x="647700" y="1160592"/>
              <a:ext cx="8078288" cy="484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95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9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95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5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КПД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Располагаемая работа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Полезная работа турбины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Когда применяется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Адиабатический</a:t>
                          </a: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Для оценки совершенства проточной части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Окружной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В</a:t>
                          </a:r>
                          <a:r>
                            <a:rPr lang="ru-RU" sz="1600" baseline="0" dirty="0"/>
                            <a:t> </a:t>
                          </a:r>
                          <a:r>
                            <a:rPr lang="en-US" sz="1600" baseline="0" dirty="0"/>
                            <a:t>CFD</a:t>
                          </a:r>
                          <a:r>
                            <a:rPr lang="ru-RU" sz="1600" baseline="0" dirty="0"/>
                            <a:t> расчетах</a:t>
                          </a:r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Внутренний (Мощностной)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56571" r="-100301" b="-10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При оценке совершенства турбины в составе ГТД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Эффективный КПД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56571" r="-100301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 rot="16200000">
                <a:off x="2478392" y="3245288"/>
                <a:ext cx="2534475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1400">
                              <a:latin typeface="Cambria Math"/>
                            </a:rPr>
                            <m:t>т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ru-RU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𝑘𝑅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𝑘</m:t>
                          </m:r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r>
                            <a:rPr lang="ru-RU" sz="1400">
                              <a:latin typeface="Cambria Math"/>
                            </a:rPr>
                            <m:t>1</m:t>
                          </m:r>
                        </m:den>
                      </m:f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/>
                            </a:rPr>
                            <m:t>Т</m:t>
                          </m:r>
                        </m:e>
                        <m:sub>
                          <m:r>
                            <a:rPr lang="ru-RU" sz="140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/>
                            </a:rPr>
                            <m:t>1</m:t>
                          </m:r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>
                                              <a:latin typeface="Cambria Math"/>
                                            </a:rPr>
                                            <m:t>р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>
                                              <a:latin typeface="Cambria Math"/>
                                            </a:rPr>
                                            <m:t>р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/>
                                    </a:rPr>
                                    <m:t>k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78392" y="3245288"/>
                <a:ext cx="2534475" cy="7859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29420" y="3176456"/>
                <a:ext cx="863570" cy="53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/>
                                </a:rPr>
                                <m:t>т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20" y="3176456"/>
                <a:ext cx="863570" cy="5318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82441" y="3176456"/>
                <a:ext cx="16599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sz="14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1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41" y="3176456"/>
                <a:ext cx="165994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65813" y="4373546"/>
                <a:ext cx="860364" cy="531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т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13" y="4373546"/>
                <a:ext cx="860364" cy="5319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35832" y="5300467"/>
                <a:ext cx="857158" cy="531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е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т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32" y="5300467"/>
                <a:ext cx="857158" cy="5319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581025" y="3829050"/>
            <a:ext cx="8289843" cy="11652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57700" y="3484233"/>
            <a:ext cx="44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Применяется чаще всего в турбинах ГТД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3F0D827-63A1-40F5-9118-373AE691141A}"/>
                  </a:ext>
                </a:extLst>
              </p:cNvPr>
              <p:cNvSpPr/>
              <p:nvPr/>
            </p:nvSpPr>
            <p:spPr>
              <a:xfrm>
                <a:off x="750136" y="1955041"/>
                <a:ext cx="1922386" cy="837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1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РК</m:t>
                                  </m:r>
                                </m:sub>
                              </m:sSub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СА</m:t>
                                  </m:r>
                                </m:sub>
                              </m:sSub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0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  <m:r>
                                <m:rPr>
                                  <m:sty m:val="p"/>
                                </m:rPr>
                                <a:rPr lang="ru-RU" sz="1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ru-RU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0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  <m:r>
                                <m:rPr>
                                  <m:sty m:val="p"/>
                                </m:rPr>
                                <a:rPr lang="ru-RU" sz="1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3F0D827-63A1-40F5-9118-373AE6911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" y="1955041"/>
                <a:ext cx="1922386" cy="837602"/>
              </a:xfrm>
              <a:prstGeom prst="rect">
                <a:avLst/>
              </a:prstGeom>
              <a:blipFill>
                <a:blip r:embed="rId11"/>
                <a:stretch>
                  <a:fillRect t="-29927" r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375775D-3295-4F55-A128-CC03D7EAD1E1}"/>
                  </a:ext>
                </a:extLst>
              </p:cNvPr>
              <p:cNvSpPr/>
              <p:nvPr/>
            </p:nvSpPr>
            <p:spPr>
              <a:xfrm>
                <a:off x="4686844" y="1951851"/>
                <a:ext cx="2002087" cy="671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2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т</m:t>
                            </m:r>
                            <m:r>
                              <m:rPr>
                                <m:sty m:val="p"/>
                              </m:rPr>
                              <a:rPr lang="ru-RU" sz="120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ru-RU" sz="1200"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РК</m:t>
                            </m:r>
                          </m:sub>
                        </m:sSub>
                        <m:r>
                          <a:rPr lang="ru-RU" sz="12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СА</m:t>
                            </m:r>
                          </m:sub>
                        </m:sSub>
                        <m:r>
                          <a:rPr lang="ru-RU" sz="12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ru-RU" sz="12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20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200" dirty="0"/>
                  <a:t>=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ru-RU" sz="1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ru-RU" sz="12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 sz="1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375775D-3295-4F55-A128-CC03D7EAD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44" y="1951851"/>
                <a:ext cx="2002087" cy="671851"/>
              </a:xfrm>
              <a:prstGeom prst="rect">
                <a:avLst/>
              </a:prstGeom>
              <a:blipFill>
                <a:blip r:embed="rId12"/>
                <a:stretch>
                  <a:fillRect t="-34545" r="-11890" b="-8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798713"/>
            <a:ext cx="814387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</a:pPr>
            <a:r>
              <a:rPr lang="ru-RU" i="1" dirty="0"/>
              <a:t>Цель проектирования турбомашины </a:t>
            </a:r>
            <a:r>
              <a:rPr lang="ru-RU" dirty="0"/>
              <a:t>– поиск формы меридионального сечения проточной части турбомашины и профилей лопаток в нескольких сечениях по радиусу, которые обеспечат требуемую в техническом задании мощность или степень повышения давления, при заданных параметрах потока на входе с минимальными габаритными размерами, массой, стоимостью, высокой эффективностью и надежностью в течение ресурса</a:t>
            </a:r>
          </a:p>
          <a:p>
            <a:pPr indent="-285750">
              <a:lnSpc>
                <a:spcPct val="150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Проектный расчет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49" y="3297535"/>
            <a:ext cx="812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Исходные данные для расчета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49" y="3556846"/>
            <a:ext cx="814387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</a:pPr>
            <a:r>
              <a:rPr lang="ru-RU" dirty="0"/>
              <a:t>Принимаются по результатам термодинамического расчета ГТД и выбираются для достижения высокой эффективности</a:t>
            </a:r>
          </a:p>
          <a:p>
            <a:pPr indent="-285750">
              <a:lnSpc>
                <a:spcPct val="150000"/>
              </a:lnSpc>
            </a:pPr>
            <a:r>
              <a:rPr lang="ru-RU" dirty="0"/>
              <a:t>Группы исходных данных:</a:t>
            </a:r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Параметры потока на входе и работа (</a:t>
            </a:r>
            <a:r>
              <a:rPr lang="ru-RU" i="1" dirty="0"/>
              <a:t>р</a:t>
            </a:r>
            <a:r>
              <a:rPr lang="ru-RU" i="1" baseline="-25000" dirty="0"/>
              <a:t>0(1)</a:t>
            </a:r>
            <a:r>
              <a:rPr lang="ru-RU" i="1" baseline="30000" dirty="0"/>
              <a:t>*</a:t>
            </a:r>
            <a:r>
              <a:rPr lang="ru-RU" i="1" dirty="0"/>
              <a:t>, Т</a:t>
            </a:r>
            <a:r>
              <a:rPr lang="ru-RU" i="1" baseline="-25000" dirty="0"/>
              <a:t>0(1)</a:t>
            </a:r>
            <a:r>
              <a:rPr lang="ru-RU" i="1" baseline="30000" dirty="0"/>
              <a:t>*</a:t>
            </a:r>
            <a:r>
              <a:rPr lang="ru-RU" i="1" dirty="0"/>
              <a:t>, </a:t>
            </a:r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ru-RU" i="1" dirty="0"/>
              <a:t>, </a:t>
            </a:r>
            <a:r>
              <a:rPr lang="en-US" i="1" dirty="0"/>
              <a:t>n, L</a:t>
            </a:r>
            <a:r>
              <a:rPr lang="ru-RU" i="1" baseline="-25000" dirty="0"/>
              <a:t>т</a:t>
            </a:r>
            <a:r>
              <a:rPr lang="ru-RU" dirty="0"/>
              <a:t>) -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(</a:t>
            </a:r>
            <a:r>
              <a:rPr lang="ru-RU" cap="all" dirty="0">
                <a:solidFill>
                  <a:srgbClr val="FF0000"/>
                </a:solidFill>
                <a:sym typeface="Symbol"/>
              </a:rPr>
              <a:t>Не </a:t>
            </a:r>
            <a:r>
              <a:rPr lang="ru-RU" cap="all" dirty="0" err="1">
                <a:solidFill>
                  <a:srgbClr val="FF0000"/>
                </a:solidFill>
                <a:sym typeface="Symbol"/>
              </a:rPr>
              <a:t>иЗменные</a:t>
            </a:r>
            <a:r>
              <a:rPr lang="ru-RU" dirty="0">
                <a:solidFill>
                  <a:srgbClr val="FF0000"/>
                </a:solidFill>
                <a:sym typeface="Symbol"/>
              </a:rPr>
              <a:t>)</a:t>
            </a:r>
            <a:endParaRPr lang="ru-RU" dirty="0"/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Параметры процесса турбины</a:t>
            </a:r>
            <a:r>
              <a:rPr lang="en-US" dirty="0"/>
              <a:t> (</a:t>
            </a:r>
            <a:r>
              <a:rPr lang="en-US" i="1" dirty="0"/>
              <a:t>L/u</a:t>
            </a:r>
            <a:r>
              <a:rPr lang="en-US" i="1" baseline="30000" dirty="0"/>
              <a:t>2</a:t>
            </a:r>
            <a:r>
              <a:rPr lang="en-US" i="1" dirty="0"/>
              <a:t>, c</a:t>
            </a:r>
            <a:r>
              <a:rPr lang="en-US" i="1" baseline="-25000" dirty="0"/>
              <a:t>a</a:t>
            </a:r>
            <a:r>
              <a:rPr lang="en-US" i="1" dirty="0"/>
              <a:t>/u, </a:t>
            </a:r>
            <a:r>
              <a:rPr lang="en-US" i="1" dirty="0">
                <a:sym typeface="Symbol"/>
              </a:rPr>
              <a:t></a:t>
            </a:r>
            <a:r>
              <a:rPr lang="ru-RU" i="1" baseline="-25000" dirty="0" err="1">
                <a:sym typeface="Symbol"/>
              </a:rPr>
              <a:t>ст</a:t>
            </a:r>
            <a:r>
              <a:rPr lang="ru-RU" i="1" baseline="-25000" dirty="0">
                <a:sym typeface="Symbol"/>
              </a:rPr>
              <a:t> </a:t>
            </a:r>
            <a:r>
              <a:rPr lang="ru-RU" i="1" dirty="0">
                <a:sym typeface="Symbol"/>
              </a:rPr>
              <a:t>и др.</a:t>
            </a:r>
            <a:r>
              <a:rPr lang="ru-RU" dirty="0">
                <a:sym typeface="Symbol"/>
              </a:rPr>
              <a:t>) -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(ВАРЬИРУЕМЫЕ)</a:t>
            </a:r>
            <a:endParaRPr lang="ru-RU" dirty="0">
              <a:solidFill>
                <a:srgbClr val="FF0000"/>
              </a:solidFill>
            </a:endParaRPr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Свойства рабочего тела (</a:t>
            </a:r>
            <a:r>
              <a:rPr lang="en-US" i="1" dirty="0"/>
              <a:t>k, R, c</a:t>
            </a:r>
            <a:r>
              <a:rPr lang="en-US" i="1" baseline="-25000" dirty="0"/>
              <a:t>p</a:t>
            </a:r>
            <a:r>
              <a:rPr lang="en-US" dirty="0"/>
              <a:t>)</a:t>
            </a:r>
            <a:r>
              <a:rPr lang="ru-RU" dirty="0"/>
              <a:t> -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(</a:t>
            </a:r>
            <a:r>
              <a:rPr lang="ru-RU" cap="all" dirty="0">
                <a:solidFill>
                  <a:srgbClr val="FF0000"/>
                </a:solidFill>
                <a:sym typeface="Symbol"/>
              </a:rPr>
              <a:t>Не </a:t>
            </a:r>
            <a:r>
              <a:rPr lang="ru-RU" cap="all" dirty="0" err="1">
                <a:solidFill>
                  <a:srgbClr val="FF0000"/>
                </a:solidFill>
                <a:sym typeface="Symbol"/>
              </a:rPr>
              <a:t>иЗменные</a:t>
            </a:r>
            <a:r>
              <a:rPr lang="ru-RU" dirty="0">
                <a:solidFill>
                  <a:srgbClr val="FF0000"/>
                </a:solidFill>
                <a:sym typeface="Symbol"/>
              </a:rPr>
              <a:t>)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04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Постановка задачи проектирования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1" y="795751"/>
            <a:ext cx="407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Известно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550" y="1105838"/>
            <a:ext cx="3971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Параметры потока на входе в узел и работа (</a:t>
            </a:r>
            <a:r>
              <a:rPr lang="ru-RU" i="1" dirty="0"/>
              <a:t>р</a:t>
            </a:r>
            <a:r>
              <a:rPr lang="ru-RU" i="1" baseline="-25000" dirty="0"/>
              <a:t>0(1)</a:t>
            </a:r>
            <a:r>
              <a:rPr lang="ru-RU" i="1" baseline="30000" dirty="0"/>
              <a:t>*</a:t>
            </a:r>
            <a:r>
              <a:rPr lang="ru-RU" i="1" dirty="0"/>
              <a:t>, Т</a:t>
            </a:r>
            <a:r>
              <a:rPr lang="ru-RU" i="1" baseline="-25000" dirty="0"/>
              <a:t>0(1)</a:t>
            </a:r>
            <a:r>
              <a:rPr lang="ru-RU" i="1" baseline="30000" dirty="0"/>
              <a:t>*</a:t>
            </a:r>
            <a:r>
              <a:rPr lang="ru-RU" i="1" dirty="0"/>
              <a:t>, </a:t>
            </a:r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ru-RU" i="1" dirty="0"/>
              <a:t>, </a:t>
            </a:r>
            <a:r>
              <a:rPr lang="en-US" i="1" dirty="0"/>
              <a:t>n, L</a:t>
            </a:r>
            <a:r>
              <a:rPr lang="ru-RU" i="1" baseline="-25000" dirty="0"/>
              <a:t>т</a:t>
            </a:r>
            <a:r>
              <a:rPr lang="ru-RU" dirty="0"/>
              <a:t>)</a:t>
            </a:r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Свойства рабочего тела (</a:t>
            </a:r>
            <a:r>
              <a:rPr lang="en-US" i="1" dirty="0"/>
              <a:t>k, R, c</a:t>
            </a:r>
            <a:r>
              <a:rPr lang="en-US" i="1" baseline="-25000" dirty="0"/>
              <a:t>p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6776" y="767176"/>
            <a:ext cx="407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Допущения, используемые в разделе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276" y="2462626"/>
            <a:ext cx="407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Нужно найти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3900" y="2848913"/>
            <a:ext cx="3857625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форму меридионального сечения</a:t>
            </a:r>
          </a:p>
          <a:p>
            <a:pPr marL="5715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профили лопаток в нескольких контрольных сечениях вдоль лопатки</a:t>
            </a:r>
          </a:p>
          <a:p>
            <a:pPr marL="5715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значения основных параметров потока (</a:t>
            </a:r>
            <a:r>
              <a:rPr lang="en-US" i="1" dirty="0"/>
              <a:t>p, T, </a:t>
            </a:r>
            <a:r>
              <a:rPr lang="en-US" i="1" dirty="0">
                <a:sym typeface="Symbol" panose="05050102010706020507" pitchFamily="18" charset="2"/>
              </a:rPr>
              <a:t>, c, w, ,  </a:t>
            </a:r>
            <a:r>
              <a:rPr lang="ru-RU" dirty="0">
                <a:sym typeface="Symbol" panose="05050102010706020507" pitchFamily="18" charset="2"/>
              </a:rPr>
              <a:t>и т.п.</a:t>
            </a:r>
            <a:r>
              <a:rPr lang="ru-RU" dirty="0"/>
              <a:t>) в контрольных сечениях</a:t>
            </a:r>
          </a:p>
          <a:p>
            <a:pPr marL="5715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КПД ступени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81525" y="1115363"/>
            <a:ext cx="4171949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лопатки не охлаждаются</a:t>
            </a:r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теплообмен между лопатками и потоком не учитывается</a:t>
            </a:r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свойства рабочего тела считается постоянным</a:t>
            </a:r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средний диаметр РК не меняется</a:t>
            </a:r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осевая скорость в ступени неизменна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6250" y="3759041"/>
            <a:ext cx="928571" cy="357143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7876" y="4570887"/>
            <a:ext cx="1178571" cy="333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622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D0A72-A629-44A0-8242-E8104C95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52" y="826252"/>
            <a:ext cx="691799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6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74F7785-F5ED-4196-9D8C-48E05C27A6CC}"/>
              </a:ext>
            </a:extLst>
          </p:cNvPr>
          <p:cNvSpPr/>
          <p:nvPr/>
        </p:nvSpPr>
        <p:spPr>
          <a:xfrm flipH="1">
            <a:off x="2496391" y="3305960"/>
            <a:ext cx="420229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Общие для обоих типов турбомашин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1" y="795751"/>
            <a:ext cx="811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безразмерного плана скоростей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5633B22-AC71-46C4-9950-C94EA44E63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5154" y="1085782"/>
            <a:ext cx="2366283" cy="216000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65A5BD3-3672-41FA-80AA-9BF82C1D38CB}"/>
              </a:ext>
            </a:extLst>
          </p:cNvPr>
          <p:cNvSpPr/>
          <p:nvPr/>
        </p:nvSpPr>
        <p:spPr>
          <a:xfrm rot="16200000">
            <a:off x="-228556" y="1655247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23310AF-4E2B-4C14-B1BF-D2EBBFE1E98E}"/>
              </a:ext>
            </a:extLst>
          </p:cNvPr>
          <p:cNvSpPr/>
          <p:nvPr/>
        </p:nvSpPr>
        <p:spPr>
          <a:xfrm rot="16200000">
            <a:off x="4128579" y="1651579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Турбина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939A151-3BBD-43CB-934A-76CCB4812B5C}"/>
                  </a:ext>
                </a:extLst>
              </p:cNvPr>
              <p:cNvSpPr/>
              <p:nvPr/>
            </p:nvSpPr>
            <p:spPr>
              <a:xfrm>
                <a:off x="2709400" y="1286290"/>
                <a:ext cx="1827423" cy="559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ст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939A151-3BBD-43CB-934A-76CCB4812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00" y="1286290"/>
                <a:ext cx="1827423" cy="559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4F83690-2AE2-4104-B408-A88F9D40E718}"/>
                  </a:ext>
                </a:extLst>
              </p:cNvPr>
              <p:cNvSpPr/>
              <p:nvPr/>
            </p:nvSpPr>
            <p:spPr>
              <a:xfrm>
                <a:off x="2667681" y="1780004"/>
                <a:ext cx="1831592" cy="559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ст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4F83690-2AE2-4104-B408-A88F9D40E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681" y="1780004"/>
                <a:ext cx="1831592" cy="559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E6A7E89-E20A-4C05-81A7-4C70A95190F2}"/>
                  </a:ext>
                </a:extLst>
              </p:cNvPr>
              <p:cNvSpPr/>
              <p:nvPr/>
            </p:nvSpPr>
            <p:spPr>
              <a:xfrm>
                <a:off x="320484" y="3164952"/>
                <a:ext cx="1875322" cy="85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ср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E6A7E89-E20A-4C05-81A7-4C70A9519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4" y="3164952"/>
                <a:ext cx="1875322" cy="8531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E5F6117-0DDF-428F-8C2E-8B50E2FB065E}"/>
              </a:ext>
            </a:extLst>
          </p:cNvPr>
          <p:cNvCxnSpPr>
            <a:cxnSpLocks/>
          </p:cNvCxnSpPr>
          <p:nvPr/>
        </p:nvCxnSpPr>
        <p:spPr>
          <a:xfrm>
            <a:off x="4572000" y="1165083"/>
            <a:ext cx="0" cy="21591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7E80958-8949-46B8-8A09-CDE159084089}"/>
                  </a:ext>
                </a:extLst>
              </p:cNvPr>
              <p:cNvSpPr/>
              <p:nvPr/>
            </p:nvSpPr>
            <p:spPr>
              <a:xfrm>
                <a:off x="304390" y="4016041"/>
                <a:ext cx="1949123" cy="85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ср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7E80958-8949-46B8-8A09-CDE15908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0" y="4016041"/>
                <a:ext cx="1949123" cy="853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60B0C84-0483-4414-9C5B-21B4CF77B8E0}"/>
                  </a:ext>
                </a:extLst>
              </p:cNvPr>
              <p:cNvSpPr/>
              <p:nvPr/>
            </p:nvSpPr>
            <p:spPr>
              <a:xfrm>
                <a:off x="371796" y="4808034"/>
                <a:ext cx="2113014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а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60B0C84-0483-4414-9C5B-21B4CF77B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96" y="4808034"/>
                <a:ext cx="2113014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995E659-B221-4678-894F-EFEA8EBD9483}"/>
                  </a:ext>
                </a:extLst>
              </p:cNvPr>
              <p:cNvSpPr/>
              <p:nvPr/>
            </p:nvSpPr>
            <p:spPr>
              <a:xfrm>
                <a:off x="391368" y="5401251"/>
                <a:ext cx="2116605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а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995E659-B221-4678-894F-EFEA8EBD9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8" y="5401251"/>
                <a:ext cx="2116605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5A879AD-7653-4DCD-A717-5DA80C887A4B}"/>
                  </a:ext>
                </a:extLst>
              </p:cNvPr>
              <p:cNvSpPr/>
              <p:nvPr/>
            </p:nvSpPr>
            <p:spPr>
              <a:xfrm>
                <a:off x="827314" y="6038749"/>
                <a:ext cx="1100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5A879AD-7653-4DCD-A717-5DA80C88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6038749"/>
                <a:ext cx="1100814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8794C5D4-118E-4642-815B-1326D72D8B97}"/>
                  </a:ext>
                </a:extLst>
              </p:cNvPr>
              <p:cNvSpPr/>
              <p:nvPr/>
            </p:nvSpPr>
            <p:spPr>
              <a:xfrm>
                <a:off x="7231437" y="1220235"/>
                <a:ext cx="1827423" cy="559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ст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8794C5D4-118E-4642-815B-1326D72D8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37" y="1220235"/>
                <a:ext cx="1827423" cy="5597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7453F4A7-4AC5-4E0F-AE3C-5CB23EBCE325}"/>
                  </a:ext>
                </a:extLst>
              </p:cNvPr>
              <p:cNvSpPr/>
              <p:nvPr/>
            </p:nvSpPr>
            <p:spPr>
              <a:xfrm>
                <a:off x="7229353" y="1755487"/>
                <a:ext cx="1831592" cy="559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ст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−1+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7453F4A7-4AC5-4E0F-AE3C-5CB23EBC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53" y="1755487"/>
                <a:ext cx="1831592" cy="5597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CF4C093-10BC-4447-8275-228663483A86}"/>
                  </a:ext>
                </a:extLst>
              </p:cNvPr>
              <p:cNvSpPr/>
              <p:nvPr/>
            </p:nvSpPr>
            <p:spPr>
              <a:xfrm>
                <a:off x="6796163" y="4016040"/>
                <a:ext cx="1875321" cy="85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ср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CF4C093-10BC-4447-8275-228663483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163" y="4016040"/>
                <a:ext cx="1875321" cy="8531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EAB5303-ACB6-4B1B-B3CC-270C91AF548F}"/>
                  </a:ext>
                </a:extLst>
              </p:cNvPr>
              <p:cNvSpPr/>
              <p:nvPr/>
            </p:nvSpPr>
            <p:spPr>
              <a:xfrm>
                <a:off x="6809484" y="3186923"/>
                <a:ext cx="1891415" cy="85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ср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EAB5303-ACB6-4B1B-B3CC-270C91AF5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484" y="3186923"/>
                <a:ext cx="1891415" cy="8531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E383BD8-58CA-4796-A463-EE29B6114211}"/>
                  </a:ext>
                </a:extLst>
              </p:cNvPr>
              <p:cNvSpPr/>
              <p:nvPr/>
            </p:nvSpPr>
            <p:spPr>
              <a:xfrm>
                <a:off x="6698685" y="4790755"/>
                <a:ext cx="2113014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а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E383BD8-58CA-4796-A463-EE29B6114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85" y="4790755"/>
                <a:ext cx="2113014" cy="6379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2374D0C-BB9D-4BB7-82FD-787277150B30}"/>
                  </a:ext>
                </a:extLst>
              </p:cNvPr>
              <p:cNvSpPr/>
              <p:nvPr/>
            </p:nvSpPr>
            <p:spPr>
              <a:xfrm>
                <a:off x="6675522" y="5386752"/>
                <a:ext cx="2116605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а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2374D0C-BB9D-4BB7-82FD-78727715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22" y="5386752"/>
                <a:ext cx="2116605" cy="63799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505BFC1-B766-4653-8D77-7873C1E47AA1}"/>
                  </a:ext>
                </a:extLst>
              </p:cNvPr>
              <p:cNvSpPr/>
              <p:nvPr/>
            </p:nvSpPr>
            <p:spPr>
              <a:xfrm>
                <a:off x="6900232" y="6024747"/>
                <a:ext cx="16671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=180−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505BFC1-B766-4653-8D77-7873C1E47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32" y="6024747"/>
                <a:ext cx="1667187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223D308-0FAA-424C-A229-18DF6306D4B6}"/>
              </a:ext>
            </a:extLst>
          </p:cNvPr>
          <p:cNvCxnSpPr/>
          <p:nvPr/>
        </p:nvCxnSpPr>
        <p:spPr>
          <a:xfrm flipV="1">
            <a:off x="2398913" y="3326263"/>
            <a:ext cx="0" cy="29894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718E9F9-EBB7-483B-B2A4-274207FBB21B}"/>
              </a:ext>
            </a:extLst>
          </p:cNvPr>
          <p:cNvCxnSpPr>
            <a:cxnSpLocks/>
          </p:cNvCxnSpPr>
          <p:nvPr/>
        </p:nvCxnSpPr>
        <p:spPr>
          <a:xfrm>
            <a:off x="2410494" y="3324225"/>
            <a:ext cx="4288191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2EA60B6-D9F1-47F9-803B-7248F4C9AD27}"/>
              </a:ext>
            </a:extLst>
          </p:cNvPr>
          <p:cNvCxnSpPr/>
          <p:nvPr/>
        </p:nvCxnSpPr>
        <p:spPr>
          <a:xfrm>
            <a:off x="6694798" y="3324225"/>
            <a:ext cx="23163" cy="297752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7D9BB6D9-718C-4E70-A244-E911988B79CB}"/>
                  </a:ext>
                </a:extLst>
              </p:cNvPr>
              <p:cNvSpPr/>
              <p:nvPr/>
            </p:nvSpPr>
            <p:spPr>
              <a:xfrm>
                <a:off x="2456756" y="3625137"/>
                <a:ext cx="1716367" cy="512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а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ср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7D9BB6D9-718C-4E70-A244-E911988B7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56" y="3625137"/>
                <a:ext cx="1716367" cy="5129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1D02C5F0-6F9E-4CBA-A8AD-D4130724CA06}"/>
                  </a:ext>
                </a:extLst>
              </p:cNvPr>
              <p:cNvSpPr/>
              <p:nvPr/>
            </p:nvSpPr>
            <p:spPr>
              <a:xfrm>
                <a:off x="2465660" y="4138953"/>
                <a:ext cx="1723549" cy="512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а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ср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1D02C5F0-6F9E-4CBA-A8AD-D4130724C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60" y="4138953"/>
                <a:ext cx="1723549" cy="5129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588762D-CB2E-4FB3-95CF-D72603A2C4EB}"/>
                  </a:ext>
                </a:extLst>
              </p:cNvPr>
              <p:cNvSpPr/>
              <p:nvPr/>
            </p:nvSpPr>
            <p:spPr>
              <a:xfrm>
                <a:off x="2494051" y="4651914"/>
                <a:ext cx="1853200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а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588762D-CB2E-4FB3-95CF-D72603A2C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51" y="4651914"/>
                <a:ext cx="1853200" cy="63799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3B65F2BA-E976-405C-B9DE-A4306B5FB648}"/>
                  </a:ext>
                </a:extLst>
              </p:cNvPr>
              <p:cNvSpPr/>
              <p:nvPr/>
            </p:nvSpPr>
            <p:spPr>
              <a:xfrm>
                <a:off x="2465041" y="5289909"/>
                <a:ext cx="1847877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а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ср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3B65F2BA-E976-405C-B9DE-A4306B5FB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41" y="5289909"/>
                <a:ext cx="1847877" cy="6379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42CA0B9-2FEF-4E86-9FBB-900D8433A2F7}"/>
              </a:ext>
            </a:extLst>
          </p:cNvPr>
          <p:cNvSpPr/>
          <p:nvPr/>
        </p:nvSpPr>
        <p:spPr>
          <a:xfrm>
            <a:off x="4192237" y="4528294"/>
            <a:ext cx="563675" cy="41518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7" y="775531"/>
            <a:ext cx="2379345" cy="251968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8EB28-471A-4819-A815-383914BC36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23939" y="4138098"/>
            <a:ext cx="2454773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" grpId="0"/>
      <p:bldP spid="4" grpId="0"/>
      <p:bldP spid="10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8" grpId="0"/>
      <p:bldP spid="39" grpId="0"/>
      <p:bldP spid="40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2" y="795751"/>
            <a:ext cx="3990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окружной скорости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9602" y="1899762"/>
            <a:ext cx="4031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величин скоростей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64260" y="3318761"/>
            <a:ext cx="407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температур потока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71501" y="4442072"/>
            <a:ext cx="8058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поведенных скоростей и газодинамических функций 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6BA133D-4979-4330-A068-B013B6092C4C}"/>
              </a:ext>
            </a:extLst>
          </p:cNvPr>
          <p:cNvSpPr/>
          <p:nvPr/>
        </p:nvSpPr>
        <p:spPr>
          <a:xfrm>
            <a:off x="6488628" y="1260518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D841408-9E98-421E-9BD7-EFF324C47483}"/>
              </a:ext>
            </a:extLst>
          </p:cNvPr>
          <p:cNvSpPr/>
          <p:nvPr/>
        </p:nvSpPr>
        <p:spPr>
          <a:xfrm>
            <a:off x="7107382" y="1260518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54F7D93-22A0-4FCA-97FD-3456D4346A08}"/>
              </a:ext>
            </a:extLst>
          </p:cNvPr>
          <p:cNvSpPr/>
          <p:nvPr/>
        </p:nvSpPr>
        <p:spPr>
          <a:xfrm>
            <a:off x="7734042" y="1260517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BFE1447-AEBD-4FD7-B4C5-6306A6762A51}"/>
                  </a:ext>
                </a:extLst>
              </p:cNvPr>
              <p:cNvSpPr/>
              <p:nvPr/>
            </p:nvSpPr>
            <p:spPr>
              <a:xfrm>
                <a:off x="1813911" y="1133471"/>
                <a:ext cx="1496628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т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т</m:t>
                                      </m:r>
                                    </m:sub>
                                  </m:s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ср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BFE1447-AEBD-4FD7-B4C5-6306A6762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11" y="1133471"/>
                <a:ext cx="1496628" cy="72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1E5E2E2-9EE2-4672-9B2F-AADF166BD89D}"/>
                  </a:ext>
                </a:extLst>
              </p:cNvPr>
              <p:cNvSpPr/>
              <p:nvPr/>
            </p:nvSpPr>
            <p:spPr>
              <a:xfrm>
                <a:off x="1626119" y="2239165"/>
                <a:ext cx="1319720" cy="46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1E5E2E2-9EE2-4672-9B2F-AADF166BD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19" y="2239165"/>
                <a:ext cx="1319720" cy="461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D7552E5-30F8-4E04-A535-DBC79AF9461E}"/>
                  </a:ext>
                </a:extLst>
              </p:cNvPr>
              <p:cNvSpPr/>
              <p:nvPr/>
            </p:nvSpPr>
            <p:spPr>
              <a:xfrm>
                <a:off x="609602" y="2239214"/>
                <a:ext cx="1131207" cy="46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а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D7552E5-30F8-4E04-A535-DBC79AF94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2" y="2239214"/>
                <a:ext cx="1131207" cy="461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6CCC44C-169F-4E91-9549-2FB82AA028E4}"/>
                  </a:ext>
                </a:extLst>
              </p:cNvPr>
              <p:cNvSpPr/>
              <p:nvPr/>
            </p:nvSpPr>
            <p:spPr>
              <a:xfrm>
                <a:off x="2953398" y="2222707"/>
                <a:ext cx="1328056" cy="46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6CCC44C-169F-4E91-9549-2FB82AA02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98" y="2222707"/>
                <a:ext cx="1328056" cy="4612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AE847D7-BC84-45FF-8278-125EE190525C}"/>
                  </a:ext>
                </a:extLst>
              </p:cNvPr>
              <p:cNvSpPr/>
              <p:nvPr/>
            </p:nvSpPr>
            <p:spPr>
              <a:xfrm>
                <a:off x="1722872" y="2829103"/>
                <a:ext cx="1276632" cy="522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AE847D7-BC84-45FF-8278-125EE1905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72" y="2829103"/>
                <a:ext cx="1276632" cy="522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BE69E0A7-C767-4C63-B85D-DD8B3D7C4FC2}"/>
                  </a:ext>
                </a:extLst>
              </p:cNvPr>
              <p:cNvSpPr/>
              <p:nvPr/>
            </p:nvSpPr>
            <p:spPr>
              <a:xfrm>
                <a:off x="4244917" y="2824542"/>
                <a:ext cx="1227579" cy="523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BE69E0A7-C767-4C63-B85D-DD8B3D7C4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17" y="2824542"/>
                <a:ext cx="1227579" cy="5239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BE1BDB2-5307-4CB9-B8AC-3CA856A77DE9}"/>
                  </a:ext>
                </a:extLst>
              </p:cNvPr>
              <p:cNvSpPr/>
              <p:nvPr/>
            </p:nvSpPr>
            <p:spPr>
              <a:xfrm>
                <a:off x="2953398" y="2824542"/>
                <a:ext cx="1231747" cy="523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BE1BDB2-5307-4CB9-B8AC-3CA856A77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98" y="2824542"/>
                <a:ext cx="1231747" cy="5239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1CBA607-E01F-4E30-A179-E3CEF972422E}"/>
                  </a:ext>
                </a:extLst>
              </p:cNvPr>
              <p:cNvSpPr/>
              <p:nvPr/>
            </p:nvSpPr>
            <p:spPr>
              <a:xfrm>
                <a:off x="541866" y="2805997"/>
                <a:ext cx="1279838" cy="522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1CBA607-E01F-4E30-A179-E3CEF9724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6" y="2805997"/>
                <a:ext cx="1279838" cy="522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07293E6-A452-4368-8754-2ACF2D2413B5}"/>
                  </a:ext>
                </a:extLst>
              </p:cNvPr>
              <p:cNvSpPr/>
              <p:nvPr/>
            </p:nvSpPr>
            <p:spPr>
              <a:xfrm>
                <a:off x="3944500" y="3335154"/>
                <a:ext cx="8321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07293E6-A452-4368-8754-2ACF2D241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00" y="3335154"/>
                <a:ext cx="83215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34232A5-7995-4DAF-83D3-BE9D52D2CD00}"/>
                  </a:ext>
                </a:extLst>
              </p:cNvPr>
              <p:cNvSpPr/>
              <p:nvPr/>
            </p:nvSpPr>
            <p:spPr>
              <a:xfrm>
                <a:off x="256010" y="3597771"/>
                <a:ext cx="1611210" cy="746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𝑘𝑅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34232A5-7995-4DAF-83D3-BE9D52D2C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0" y="3597771"/>
                <a:ext cx="1611210" cy="7466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DBC8C709-4360-4AA8-9FDB-59C4C4D5C25F}"/>
                  </a:ext>
                </a:extLst>
              </p:cNvPr>
              <p:cNvSpPr/>
              <p:nvPr/>
            </p:nvSpPr>
            <p:spPr>
              <a:xfrm>
                <a:off x="1801680" y="3597770"/>
                <a:ext cx="1719317" cy="746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𝑘𝑅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DBC8C709-4360-4AA8-9FDB-59C4C4D5C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80" y="3597770"/>
                <a:ext cx="1719317" cy="7466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ADEF947-1FFA-4AE2-956D-9B3350FB99E9}"/>
                  </a:ext>
                </a:extLst>
              </p:cNvPr>
              <p:cNvSpPr/>
              <p:nvPr/>
            </p:nvSpPr>
            <p:spPr>
              <a:xfrm>
                <a:off x="3442855" y="3609933"/>
                <a:ext cx="1844864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𝑘𝑅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ADEF947-1FFA-4AE2-956D-9B3350FB9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855" y="3609933"/>
                <a:ext cx="1844864" cy="7468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438DB42-7DFA-4E34-8B3F-AE07B118A628}"/>
                  </a:ext>
                </a:extLst>
              </p:cNvPr>
              <p:cNvSpPr/>
              <p:nvPr/>
            </p:nvSpPr>
            <p:spPr>
              <a:xfrm>
                <a:off x="5242760" y="3605088"/>
                <a:ext cx="1709955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𝑘𝑅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438DB42-7DFA-4E34-8B3F-AE07B118A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60" y="3605088"/>
                <a:ext cx="1709955" cy="7468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F002BF41-EEA8-45A3-A65F-5D4C3D67FD6C}"/>
                  </a:ext>
                </a:extLst>
              </p:cNvPr>
              <p:cNvSpPr/>
              <p:nvPr/>
            </p:nvSpPr>
            <p:spPr>
              <a:xfrm>
                <a:off x="6872338" y="3613944"/>
                <a:ext cx="1615378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𝑘𝑅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F002BF41-EEA8-45A3-A65F-5D4C3D67F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338" y="3613944"/>
                <a:ext cx="1615378" cy="7468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728C5182-E491-4CA9-A57A-C48F8B5633B4}"/>
              </a:ext>
            </a:extLst>
          </p:cNvPr>
          <p:cNvSpPr/>
          <p:nvPr/>
        </p:nvSpPr>
        <p:spPr>
          <a:xfrm>
            <a:off x="7740453" y="1725283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07E55D86-71A5-4569-BDA4-D055BCC87132}"/>
                  </a:ext>
                </a:extLst>
              </p:cNvPr>
              <p:cNvSpPr/>
              <p:nvPr/>
            </p:nvSpPr>
            <p:spPr>
              <a:xfrm>
                <a:off x="564260" y="4818622"/>
                <a:ext cx="1693669" cy="7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den>
                              </m:f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Т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07E55D86-71A5-4569-BDA4-D055BCC87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0" y="4818622"/>
                <a:ext cx="1693669" cy="729174"/>
              </a:xfrm>
              <a:prstGeom prst="rect">
                <a:avLst/>
              </a:prstGeom>
              <a:blipFill>
                <a:blip r:embed="rId1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7895721-01F1-44EF-A929-9ABA489059C4}"/>
                  </a:ext>
                </a:extLst>
              </p:cNvPr>
              <p:cNvSpPr/>
              <p:nvPr/>
            </p:nvSpPr>
            <p:spPr>
              <a:xfrm>
                <a:off x="419862" y="5615383"/>
                <a:ext cx="1838067" cy="72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den>
                              </m:f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Т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𝑖𝑤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7895721-01F1-44EF-A929-9ABA48905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2" y="5615383"/>
                <a:ext cx="1838067" cy="727700"/>
              </a:xfrm>
              <a:prstGeom prst="rect">
                <a:avLst/>
              </a:prstGeom>
              <a:blipFill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7658900C-390A-450E-AEAE-030F41929C85}"/>
                  </a:ext>
                </a:extLst>
              </p:cNvPr>
              <p:cNvSpPr/>
              <p:nvPr/>
            </p:nvSpPr>
            <p:spPr>
              <a:xfrm>
                <a:off x="4975608" y="4818622"/>
                <a:ext cx="3561038" cy="704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𝑐𝑖</m:t>
                              </m:r>
                            </m:sub>
                          </m:sSub>
                        </m:e>
                      </m:d>
                      <m:r>
                        <a:rPr lang="ru-RU" sz="1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ru-RU" sz="14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1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ru-RU" sz="1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7658900C-390A-450E-AEAE-030F41929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08" y="4818622"/>
                <a:ext cx="3561038" cy="7041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646BCC9F-3835-466F-BF14-FE3D139EA401}"/>
                  </a:ext>
                </a:extLst>
              </p:cNvPr>
              <p:cNvSpPr/>
              <p:nvPr/>
            </p:nvSpPr>
            <p:spPr>
              <a:xfrm>
                <a:off x="2379558" y="4802210"/>
                <a:ext cx="2331279" cy="70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646BCC9F-3835-466F-BF14-FE3D139EA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558" y="4802210"/>
                <a:ext cx="2331279" cy="700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EDBB5A1-C503-423D-B08C-5BAFF95F5B2E}"/>
              </a:ext>
            </a:extLst>
          </p:cNvPr>
          <p:cNvSpPr/>
          <p:nvPr/>
        </p:nvSpPr>
        <p:spPr>
          <a:xfrm rot="16200000" flipH="1">
            <a:off x="-1920471" y="1743154"/>
            <a:ext cx="420229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Общие для обоих типов турбомашин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1E2534A-5BAB-429E-B15F-65C6D65497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98180" y="787596"/>
            <a:ext cx="290109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9" grpId="0"/>
      <p:bldP spid="60" grpId="0"/>
      <p:bldP spid="61" grpId="0" animBg="1"/>
      <p:bldP spid="62" grpId="0" animBg="1"/>
      <p:bldP spid="63" grpId="0" animBg="1"/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78" grpId="0" animBg="1"/>
      <p:bldP spid="21" grpId="0"/>
      <p:bldP spid="22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6BA133D-4979-4330-A068-B013B6092C4C}"/>
              </a:ext>
            </a:extLst>
          </p:cNvPr>
          <p:cNvSpPr/>
          <p:nvPr/>
        </p:nvSpPr>
        <p:spPr>
          <a:xfrm>
            <a:off x="6470643" y="1739564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728C5182-E491-4CA9-A57A-C48F8B5633B4}"/>
              </a:ext>
            </a:extLst>
          </p:cNvPr>
          <p:cNvSpPr/>
          <p:nvPr/>
        </p:nvSpPr>
        <p:spPr>
          <a:xfrm>
            <a:off x="7116530" y="1735280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EDBB5A1-C503-423D-B08C-5BAFF95F5B2E}"/>
              </a:ext>
            </a:extLst>
          </p:cNvPr>
          <p:cNvSpPr/>
          <p:nvPr/>
        </p:nvSpPr>
        <p:spPr>
          <a:xfrm rot="16200000" flipH="1">
            <a:off x="-1920471" y="1743154"/>
            <a:ext cx="420229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Общие для обоих типов турбомашин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52A83B-4F58-4950-9E18-407E7B05B544}"/>
              </a:ext>
            </a:extLst>
          </p:cNvPr>
          <p:cNvSpPr/>
          <p:nvPr/>
        </p:nvSpPr>
        <p:spPr>
          <a:xfrm>
            <a:off x="609601" y="795751"/>
            <a:ext cx="407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Выбор потерь полного давления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BC4D7C7-3E71-4C27-A054-3F9FC974BBDE}"/>
              </a:ext>
            </a:extLst>
          </p:cNvPr>
          <p:cNvSpPr/>
          <p:nvPr/>
        </p:nvSpPr>
        <p:spPr>
          <a:xfrm>
            <a:off x="609600" y="1105838"/>
            <a:ext cx="49910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Коэффициент восстановления </a:t>
            </a:r>
            <a:r>
              <a:rPr lang="ru-RU" sz="1400" i="1" dirty="0">
                <a:sym typeface="Symbol"/>
              </a:rPr>
              <a:t></a:t>
            </a:r>
            <a:r>
              <a:rPr lang="ru-RU" sz="1400" dirty="0"/>
              <a:t> зависит от потерь в венце</a:t>
            </a:r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Потери рассчитываются с помощью модели потерь</a:t>
            </a:r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Для турбины в первом приближении можно использовать диаграмму</a:t>
            </a:r>
          </a:p>
          <a:p>
            <a:pPr marL="5715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9B184DF-B419-4E74-BE8C-3BB0FCA63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2454256"/>
            <a:ext cx="2160000" cy="3584196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5D72649-8187-4BA8-AD3F-B6DE49DE0415}"/>
              </a:ext>
            </a:extLst>
          </p:cNvPr>
          <p:cNvSpPr/>
          <p:nvPr/>
        </p:nvSpPr>
        <p:spPr>
          <a:xfrm>
            <a:off x="503093" y="6038452"/>
            <a:ext cx="25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Зависимость для определения </a:t>
            </a:r>
            <a:r>
              <a:rPr lang="ru-RU" sz="1400" cap="small" dirty="0">
                <a:sym typeface="Symbol"/>
              </a:rPr>
              <a:t></a:t>
            </a:r>
            <a:endParaRPr lang="ru-RU" sz="1400" cap="small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FE64862-088F-48A2-A716-BC0F3DB496A8}"/>
              </a:ext>
            </a:extLst>
          </p:cNvPr>
          <p:cNvSpPr/>
          <p:nvPr/>
        </p:nvSpPr>
        <p:spPr>
          <a:xfrm>
            <a:off x="2716628" y="3169303"/>
            <a:ext cx="6167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давлений и плотностей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629169E-22EA-439E-9FF3-DAE9825D0F96}"/>
              </a:ext>
            </a:extLst>
          </p:cNvPr>
          <p:cNvSpPr/>
          <p:nvPr/>
        </p:nvSpPr>
        <p:spPr>
          <a:xfrm>
            <a:off x="3762077" y="4503999"/>
            <a:ext cx="407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осевых площадей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BEDFB87-F24F-4806-B9FD-14604D464034}"/>
              </a:ext>
            </a:extLst>
          </p:cNvPr>
          <p:cNvSpPr/>
          <p:nvPr/>
        </p:nvSpPr>
        <p:spPr>
          <a:xfrm>
            <a:off x="5862280" y="1735279"/>
            <a:ext cx="608363" cy="474763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0B14428-2B8D-4A1D-8E89-0F18EDA00579}"/>
                  </a:ext>
                </a:extLst>
              </p:cNvPr>
              <p:cNvSpPr/>
              <p:nvPr/>
            </p:nvSpPr>
            <p:spPr>
              <a:xfrm>
                <a:off x="2869975" y="3624623"/>
                <a:ext cx="12068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СА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0B14428-2B8D-4A1D-8E89-0F18EDA00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75" y="3624623"/>
                <a:ext cx="1206869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FB13145-9898-424F-BCC6-7F4E58833306}"/>
                  </a:ext>
                </a:extLst>
              </p:cNvPr>
              <p:cNvSpPr/>
              <p:nvPr/>
            </p:nvSpPr>
            <p:spPr>
              <a:xfrm>
                <a:off x="2869975" y="4062582"/>
                <a:ext cx="14383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FB13145-9898-424F-BCC6-7F4E58833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75" y="4062582"/>
                <a:ext cx="143834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9458242-ED22-4091-8138-5FBC7C14540A}"/>
                  </a:ext>
                </a:extLst>
              </p:cNvPr>
              <p:cNvSpPr/>
              <p:nvPr/>
            </p:nvSpPr>
            <p:spPr>
              <a:xfrm>
                <a:off x="4241090" y="3511119"/>
                <a:ext cx="1289712" cy="497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14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9458242-ED22-4091-8138-5FBC7C145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90" y="3511119"/>
                <a:ext cx="1289712" cy="497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44FFE490-7D23-41A1-8C2A-8DF13EE581A4}"/>
                  </a:ext>
                </a:extLst>
              </p:cNvPr>
              <p:cNvSpPr/>
              <p:nvPr/>
            </p:nvSpPr>
            <p:spPr>
              <a:xfrm>
                <a:off x="4241090" y="4042553"/>
                <a:ext cx="1418593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w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рк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44FFE490-7D23-41A1-8C2A-8DF13EE58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90" y="4042553"/>
                <a:ext cx="1418593" cy="327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DB808CDB-856D-46F2-B2A5-0F1BF8144D03}"/>
                  </a:ext>
                </a:extLst>
              </p:cNvPr>
              <p:cNvSpPr/>
              <p:nvPr/>
            </p:nvSpPr>
            <p:spPr>
              <a:xfrm>
                <a:off x="6004107" y="3611648"/>
                <a:ext cx="16135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DB808CDB-856D-46F2-B2A5-0F1BF8144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107" y="3611648"/>
                <a:ext cx="161351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91CF022B-0634-42C1-B8E9-520781230EE9}"/>
                  </a:ext>
                </a:extLst>
              </p:cNvPr>
              <p:cNvSpPr/>
              <p:nvPr/>
            </p:nvSpPr>
            <p:spPr>
              <a:xfrm>
                <a:off x="5986617" y="3946194"/>
                <a:ext cx="1133452" cy="497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91CF022B-0634-42C1-B8E9-52078123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17" y="3946194"/>
                <a:ext cx="1133452" cy="497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0ACC4223-F50C-4064-AE2E-8567C0B9A414}"/>
                  </a:ext>
                </a:extLst>
              </p:cNvPr>
              <p:cNvSpPr/>
              <p:nvPr/>
            </p:nvSpPr>
            <p:spPr>
              <a:xfrm>
                <a:off x="7628316" y="3727726"/>
                <a:ext cx="878446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0ACC4223-F50C-4064-AE2E-8567C0B9A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316" y="3727726"/>
                <a:ext cx="878446" cy="4976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F48862E6-517B-4C29-8442-CF111B50B847}"/>
                  </a:ext>
                </a:extLst>
              </p:cNvPr>
              <p:cNvSpPr/>
              <p:nvPr/>
            </p:nvSpPr>
            <p:spPr>
              <a:xfrm>
                <a:off x="4656619" y="4941311"/>
                <a:ext cx="2287614" cy="604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𝑎𝑖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F48862E6-517B-4C29-8442-CF111B50B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19" y="4941311"/>
                <a:ext cx="2287614" cy="6041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D7ED10-C8D0-4E10-8959-554F286DD5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8180" y="787596"/>
            <a:ext cx="290109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8" grpId="0" animBg="1"/>
      <p:bldP spid="65" grpId="0"/>
      <p:bldP spid="67" grpId="0"/>
      <p:bldP spid="68" grpId="0"/>
      <p:bldP spid="69" grpId="0"/>
      <p:bldP spid="70" grpId="0" animBg="1"/>
      <p:bldP spid="4" grpId="0"/>
      <p:bldP spid="5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980114"/>
            <a:ext cx="8002089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</a:pPr>
            <a:r>
              <a:rPr lang="ru-RU" dirty="0"/>
              <a:t>В РК расходуется на:</a:t>
            </a:r>
          </a:p>
          <a:p>
            <a:pPr marL="2695575" indent="-1619250">
              <a:lnSpc>
                <a:spcPct val="150000"/>
              </a:lnSpc>
            </a:pPr>
            <a:r>
              <a:rPr lang="ru-RU" dirty="0"/>
              <a:t>		- Увеличение потенциальной энергии сжатого газа в РК (увеличение давления)</a:t>
            </a:r>
          </a:p>
          <a:p>
            <a:pPr marL="1076325">
              <a:lnSpc>
                <a:spcPct val="150000"/>
              </a:lnSpc>
            </a:pPr>
            <a:endParaRPr lang="ru-RU" dirty="0"/>
          </a:p>
          <a:p>
            <a:pPr marL="1076325">
              <a:lnSpc>
                <a:spcPct val="150000"/>
              </a:lnSpc>
            </a:pPr>
            <a:r>
              <a:rPr lang="ru-RU" dirty="0"/>
              <a:t>- Изменение кинетической энергии в РК</a:t>
            </a:r>
          </a:p>
          <a:p>
            <a:pPr marL="1076325">
              <a:lnSpc>
                <a:spcPct val="150000"/>
              </a:lnSpc>
            </a:pPr>
            <a:endParaRPr lang="ru-RU" dirty="0"/>
          </a:p>
          <a:p>
            <a:pPr marL="1076325">
              <a:lnSpc>
                <a:spcPct val="150000"/>
              </a:lnSpc>
            </a:pPr>
            <a:r>
              <a:rPr lang="ru-RU" dirty="0"/>
              <a:t>- Преодоление гидравлических потерь в проточной части РК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 рабочем колесе компрессора подводится механическая работа:</a:t>
            </a:r>
          </a:p>
          <a:p>
            <a:pPr marL="1076325">
              <a:lnSpc>
                <a:spcPct val="150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59924" y="1473212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Бернулли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60175" y="1264438"/>
                <a:ext cx="3299749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1−2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5" y="1264438"/>
                <a:ext cx="329974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73261" y="5117967"/>
            <a:ext cx="79270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Куда должна направиться большая часть энергии?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1244" y="2423673"/>
                <a:ext cx="2871619" cy="662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𝑘</m:t>
                          </m:r>
                          <m:r>
                            <a:rPr lang="ru-RU" sz="16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𝑅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44" y="2423673"/>
                <a:ext cx="2871619" cy="662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73261" y="3615171"/>
                <a:ext cx="849143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61" y="3615171"/>
                <a:ext cx="849143" cy="598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73261" y="4503562"/>
                <a:ext cx="903196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1−2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61" y="4503562"/>
                <a:ext cx="903196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289" y="795751"/>
            <a:ext cx="5115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размеров проточной части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3CEBDDC-26FC-47BE-AC67-95C0A7C0FB47}"/>
              </a:ext>
            </a:extLst>
          </p:cNvPr>
          <p:cNvSpPr/>
          <p:nvPr/>
        </p:nvSpPr>
        <p:spPr>
          <a:xfrm>
            <a:off x="6483927" y="2178110"/>
            <a:ext cx="637938" cy="49146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19339EC-DD42-4560-A8DE-3B424AD02B66}"/>
              </a:ext>
            </a:extLst>
          </p:cNvPr>
          <p:cNvSpPr/>
          <p:nvPr/>
        </p:nvSpPr>
        <p:spPr>
          <a:xfrm>
            <a:off x="1314025" y="290658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6019A5E-6F69-46A5-B106-1E125FB9D949}"/>
              </a:ext>
            </a:extLst>
          </p:cNvPr>
          <p:cNvSpPr/>
          <p:nvPr/>
        </p:nvSpPr>
        <p:spPr>
          <a:xfrm>
            <a:off x="3871920" y="290658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Турбина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562DD0B-320F-490B-B03D-7653B216D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9" y="1142605"/>
            <a:ext cx="2671616" cy="1980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FFC4CB4-3D63-402E-AD8B-290843B5E58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129" y="1045832"/>
            <a:ext cx="2879725" cy="198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E938D4E-D7BD-4397-93F8-8A74E69D431F}"/>
                  </a:ext>
                </a:extLst>
              </p:cNvPr>
              <p:cNvSpPr/>
              <p:nvPr/>
            </p:nvSpPr>
            <p:spPr>
              <a:xfrm>
                <a:off x="626289" y="3469459"/>
                <a:ext cx="1149610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E938D4E-D7BD-4397-93F8-8A74E69D4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" y="3469459"/>
                <a:ext cx="1149610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A36D8DE-DC1B-47EF-A846-C38BF800B8E8}"/>
                  </a:ext>
                </a:extLst>
              </p:cNvPr>
              <p:cNvSpPr/>
              <p:nvPr/>
            </p:nvSpPr>
            <p:spPr>
              <a:xfrm>
                <a:off x="1775899" y="3469459"/>
                <a:ext cx="978408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𝑎𝑖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A36D8DE-DC1B-47EF-A846-C38BF800B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99" y="3469459"/>
                <a:ext cx="978408" cy="5583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935FBA2-143A-43F2-BAE7-109397BDBAE1}"/>
                  </a:ext>
                </a:extLst>
              </p:cNvPr>
              <p:cNvSpPr/>
              <p:nvPr/>
            </p:nvSpPr>
            <p:spPr>
              <a:xfrm>
                <a:off x="626289" y="4158647"/>
                <a:ext cx="1517082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вт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л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935FBA2-143A-43F2-BAE7-109397BDB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" y="4158647"/>
                <a:ext cx="1517082" cy="327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AC0D07B-647A-46CE-A243-6F6CC03C90A2}"/>
                  </a:ext>
                </a:extLst>
              </p:cNvPr>
              <p:cNvSpPr/>
              <p:nvPr/>
            </p:nvSpPr>
            <p:spPr>
              <a:xfrm>
                <a:off x="626289" y="4616554"/>
                <a:ext cx="1451359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к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л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AC0D07B-647A-46CE-A243-6F6CC03C9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" y="4616554"/>
                <a:ext cx="1451359" cy="327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422EED-CB61-451F-8D3D-3AFA90B04F5B}"/>
                  </a:ext>
                </a:extLst>
              </p:cNvPr>
              <p:cNvSpPr/>
              <p:nvPr/>
            </p:nvSpPr>
            <p:spPr>
              <a:xfrm>
                <a:off x="2767287" y="3446600"/>
                <a:ext cx="527517" cy="540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л</m:t>
                              </m:r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422EED-CB61-451F-8D3D-3AFA90B04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87" y="3446600"/>
                <a:ext cx="527517" cy="5400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AE75787-5106-48B7-B9EB-AE56F52E03B3}"/>
                  </a:ext>
                </a:extLst>
              </p:cNvPr>
              <p:cNvSpPr/>
              <p:nvPr/>
            </p:nvSpPr>
            <p:spPr>
              <a:xfrm>
                <a:off x="2100086" y="4056182"/>
                <a:ext cx="930959" cy="532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вт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к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AE75787-5106-48B7-B9EB-AE56F52E0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86" y="4056182"/>
                <a:ext cx="930959" cy="5320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E6B7208-4C64-4C6D-9EBA-423E03581D13}"/>
                  </a:ext>
                </a:extLst>
              </p:cNvPr>
              <p:cNvSpPr/>
              <p:nvPr/>
            </p:nvSpPr>
            <p:spPr>
              <a:xfrm>
                <a:off x="2100086" y="4578949"/>
                <a:ext cx="1109471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л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E6B7208-4C64-4C6D-9EBA-423E03581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86" y="4578949"/>
                <a:ext cx="1109471" cy="682495"/>
              </a:xfrm>
              <a:prstGeom prst="rect">
                <a:avLst/>
              </a:prstGeom>
              <a:blipFill>
                <a:blip r:embed="rId12"/>
                <a:stretch>
                  <a:fillRect t="-20536" r="-31319" b="-86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984F62C-1874-4CDB-9278-C59E611E169E}"/>
              </a:ext>
            </a:extLst>
          </p:cNvPr>
          <p:cNvSpPr/>
          <p:nvPr/>
        </p:nvSpPr>
        <p:spPr>
          <a:xfrm>
            <a:off x="3307784" y="3315770"/>
            <a:ext cx="561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Выбор числа лопаток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A9DEADC-4D4B-4C52-8727-BE09F12B764E}"/>
              </a:ext>
            </a:extLst>
          </p:cNvPr>
          <p:cNvSpPr/>
          <p:nvPr/>
        </p:nvSpPr>
        <p:spPr>
          <a:xfrm>
            <a:off x="4214820" y="3612638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D7903B5-154F-41F1-B8A8-6EC5CA5D573C}"/>
              </a:ext>
            </a:extLst>
          </p:cNvPr>
          <p:cNvSpPr/>
          <p:nvPr/>
        </p:nvSpPr>
        <p:spPr>
          <a:xfrm>
            <a:off x="6772715" y="3612638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Турбина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9FC2A6A-FE4E-4C3B-AB65-ABD33471BC44}"/>
                  </a:ext>
                </a:extLst>
              </p:cNvPr>
              <p:cNvSpPr/>
              <p:nvPr/>
            </p:nvSpPr>
            <p:spPr>
              <a:xfrm>
                <a:off x="3479154" y="3951254"/>
                <a:ext cx="2679195" cy="734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рк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1,03</m:t>
                              </m:r>
                            </m:num>
                            <m:den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𝑐𝑡𝑔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𝑐𝑡𝑔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2/3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9FC2A6A-FE4E-4C3B-AB65-ABD33471B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154" y="3951254"/>
                <a:ext cx="2679195" cy="734881"/>
              </a:xfrm>
              <a:prstGeom prst="rect">
                <a:avLst/>
              </a:prstGeom>
              <a:blipFill>
                <a:blip r:embed="rId13"/>
                <a:stretch>
                  <a:fillRect b="-4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6922E51-21EB-4DB6-B892-D19B491F864E}"/>
                  </a:ext>
                </a:extLst>
              </p:cNvPr>
              <p:cNvSpPr/>
              <p:nvPr/>
            </p:nvSpPr>
            <p:spPr>
              <a:xfrm>
                <a:off x="6328419" y="3917128"/>
                <a:ext cx="2282291" cy="669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ср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400" i="1" baseline="-2500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1400" i="1" baseline="-2500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400" i="1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400" i="1" baseline="-2500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 baseline="-25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 baseline="-25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sSub>
                                    <m:sSubPr>
                                      <m:ctrlPr>
                                        <a:rPr lang="ru-RU" sz="1400" i="1" baseline="-25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 baseline="-25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1400" i="1" baseline="-25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400" i="1" baseline="-25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400" i="1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 baseline="-25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 baseline="-25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sSub>
                                    <m:sSubPr>
                                      <m:ctrlPr>
                                        <a:rPr lang="ru-RU" sz="1400" i="1" baseline="-25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 baseline="-25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1400" i="1" baseline="-25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6922E51-21EB-4DB6-B892-D19B491F8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19" y="3917128"/>
                <a:ext cx="2282291" cy="669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87BCF6C3-CF36-43B2-8815-32A1BEEFEFB5}"/>
              </a:ext>
            </a:extLst>
          </p:cNvPr>
          <p:cNvSpPr/>
          <p:nvPr/>
        </p:nvSpPr>
        <p:spPr>
          <a:xfrm>
            <a:off x="5839380" y="2178110"/>
            <a:ext cx="637938" cy="49146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4" descr="2">
            <a:extLst>
              <a:ext uri="{FF2B5EF4-FFF2-40B4-BE49-F238E27FC236}">
                <a16:creationId xmlns:a16="http://schemas.microsoft.com/office/drawing/2014/main" id="{CF2BC808-5D92-4D06-8DAA-5B57DFE255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00" y="4767330"/>
            <a:ext cx="178958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B18A01A-D88F-4394-B628-64FED2B14E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8180" y="787596"/>
            <a:ext cx="290109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" grpId="0"/>
      <p:bldP spid="3" grpId="0"/>
      <p:bldP spid="4" grpId="0"/>
      <p:bldP spid="9" grpId="0"/>
      <p:bldP spid="10" grpId="0"/>
      <p:bldP spid="11" grpId="0"/>
      <p:bldP spid="12" grpId="0"/>
      <p:bldP spid="82" grpId="0"/>
      <p:bldP spid="83" grpId="0"/>
      <p:bldP spid="84" grpId="0"/>
      <p:bldP spid="13" grpId="0"/>
      <p:bldP spid="14" grpId="0"/>
      <p:bldP spid="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289" y="795751"/>
            <a:ext cx="5115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Расчет основных параметров турбомашины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C1B73A9A-D678-4228-9555-FA13C405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89" y="795751"/>
            <a:ext cx="2880000" cy="23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3CEBDDC-26FC-47BE-AC67-95C0A7C0FB47}"/>
              </a:ext>
            </a:extLst>
          </p:cNvPr>
          <p:cNvSpPr/>
          <p:nvPr/>
        </p:nvSpPr>
        <p:spPr>
          <a:xfrm>
            <a:off x="7107381" y="2188501"/>
            <a:ext cx="637938" cy="49146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19339EC-DD42-4560-A8DE-3B424AD02B66}"/>
              </a:ext>
            </a:extLst>
          </p:cNvPr>
          <p:cNvSpPr/>
          <p:nvPr/>
        </p:nvSpPr>
        <p:spPr>
          <a:xfrm>
            <a:off x="827314" y="116508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6019A5E-6F69-46A5-B106-1E125FB9D949}"/>
              </a:ext>
            </a:extLst>
          </p:cNvPr>
          <p:cNvSpPr/>
          <p:nvPr/>
        </p:nvSpPr>
        <p:spPr>
          <a:xfrm>
            <a:off x="4128579" y="116508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Турбина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E45AF63-B730-405A-A546-61C9BA12417E}"/>
                  </a:ext>
                </a:extLst>
              </p:cNvPr>
              <p:cNvSpPr/>
              <p:nvPr/>
            </p:nvSpPr>
            <p:spPr>
              <a:xfrm>
                <a:off x="530948" y="1597131"/>
                <a:ext cx="2070310" cy="431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ст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ст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E45AF63-B730-405A-A546-61C9BA124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8" y="1597131"/>
                <a:ext cx="2070310" cy="431913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40F39CE-52E3-4CCD-A9C7-FF3551FCFD38}"/>
                  </a:ext>
                </a:extLst>
              </p:cNvPr>
              <p:cNvSpPr/>
              <p:nvPr/>
            </p:nvSpPr>
            <p:spPr>
              <a:xfrm>
                <a:off x="754470" y="2162661"/>
                <a:ext cx="162326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рк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ru-RU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ст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40F39CE-52E3-4CCD-A9C7-FF3551FCF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70" y="2162661"/>
                <a:ext cx="1623265" cy="45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74E2E68-C8D9-4711-8CFE-AE5EAB8EE455}"/>
                  </a:ext>
                </a:extLst>
              </p:cNvPr>
              <p:cNvSpPr/>
              <p:nvPr/>
            </p:nvSpPr>
            <p:spPr>
              <a:xfrm>
                <a:off x="669542" y="2679969"/>
                <a:ext cx="1793119" cy="532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ст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74E2E68-C8D9-4711-8CFE-AE5EAB8EE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2" y="2679969"/>
                <a:ext cx="1793119" cy="532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9CAE249-4827-458E-8EDD-B5640FBC66A2}"/>
                  </a:ext>
                </a:extLst>
              </p:cNvPr>
              <p:cNvSpPr/>
              <p:nvPr/>
            </p:nvSpPr>
            <p:spPr>
              <a:xfrm>
                <a:off x="3135083" y="1462661"/>
                <a:ext cx="2606996" cy="70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𝑘𝑅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9CAE249-4827-458E-8EDD-B5640FBC6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3" y="1462661"/>
                <a:ext cx="2606996" cy="70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F76F518-CE17-435A-99C8-DE9F0FBADAC5}"/>
                  </a:ext>
                </a:extLst>
              </p:cNvPr>
              <p:cNvSpPr/>
              <p:nvPr/>
            </p:nvSpPr>
            <p:spPr>
              <a:xfrm>
                <a:off x="3205039" y="2110239"/>
                <a:ext cx="2537040" cy="70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т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𝑘𝑅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14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F76F518-CE17-435A-99C8-DE9F0FBAD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039" y="2110239"/>
                <a:ext cx="2537040" cy="70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2A4FEBD-95DD-4853-882E-0753F500730B}"/>
                  </a:ext>
                </a:extLst>
              </p:cNvPr>
              <p:cNvSpPr/>
              <p:nvPr/>
            </p:nvSpPr>
            <p:spPr>
              <a:xfrm>
                <a:off x="3619959" y="2808305"/>
                <a:ext cx="1637243" cy="551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т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2A4FEBD-95DD-4853-882E-0753F5007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59" y="2808305"/>
                <a:ext cx="1637243" cy="551241"/>
              </a:xfrm>
              <a:prstGeom prst="rect">
                <a:avLst/>
              </a:prstGeom>
              <a:blipFill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09CBB69-0F0F-445A-BB60-44ACE09DDA30}"/>
                  </a:ext>
                </a:extLst>
              </p:cNvPr>
              <p:cNvSpPr/>
              <p:nvPr/>
            </p:nvSpPr>
            <p:spPr>
              <a:xfrm>
                <a:off x="3464083" y="3349046"/>
                <a:ext cx="1793119" cy="52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09CBB69-0F0F-445A-BB60-44ACE09DD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83" y="3349046"/>
                <a:ext cx="1793119" cy="5200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E9CE952-1D1B-4DCE-9FD6-A24874527757}"/>
                  </a:ext>
                </a:extLst>
              </p:cNvPr>
              <p:cNvSpPr/>
              <p:nvPr/>
            </p:nvSpPr>
            <p:spPr>
              <a:xfrm>
                <a:off x="6044970" y="3359546"/>
                <a:ext cx="2026516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𝛥𝜂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рз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𝛥𝜂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E9CE952-1D1B-4DCE-9FD6-A24874527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70" y="3359546"/>
                <a:ext cx="2026516" cy="327077"/>
              </a:xfrm>
              <a:prstGeom prst="rect">
                <a:avLst/>
              </a:prstGeom>
              <a:blipFill>
                <a:blip r:embed="rId1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78352D1-3FFB-43F2-9902-BA8E06862477}"/>
              </a:ext>
            </a:extLst>
          </p:cNvPr>
          <p:cNvSpPr/>
          <p:nvPr/>
        </p:nvSpPr>
        <p:spPr>
          <a:xfrm>
            <a:off x="742867" y="3771483"/>
            <a:ext cx="811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Ограничения при проектировании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E429372-9851-41D7-95AB-E08FD7FA7ACB}"/>
              </a:ext>
            </a:extLst>
          </p:cNvPr>
          <p:cNvSpPr/>
          <p:nvPr/>
        </p:nvSpPr>
        <p:spPr>
          <a:xfrm>
            <a:off x="4684484" y="4205031"/>
            <a:ext cx="4272703" cy="19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Угол </a:t>
            </a:r>
            <a:r>
              <a:rPr lang="ru-RU" sz="1400" u="sng" dirty="0"/>
              <a:t>выхода </a:t>
            </a:r>
            <a:r>
              <a:rPr lang="ru-RU" sz="1400" dirty="0"/>
              <a:t>потока должен быть меньше угла на входе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Окружная скорость - не более </a:t>
            </a:r>
            <a:r>
              <a:rPr lang="ru-RU" sz="1400" i="1" dirty="0"/>
              <a:t>550</a:t>
            </a:r>
            <a:r>
              <a:rPr lang="ru-RU" sz="1400" dirty="0"/>
              <a:t>м/с (прочность)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Раскрытие проточной части </a:t>
            </a:r>
            <a:r>
              <a:rPr lang="ru-RU" sz="1400" i="1" dirty="0">
                <a:sym typeface="Symbol"/>
              </a:rPr>
              <a:t></a:t>
            </a:r>
            <a:r>
              <a:rPr lang="ru-RU" sz="1400" dirty="0"/>
              <a:t> - не более </a:t>
            </a:r>
            <a:r>
              <a:rPr lang="ru-RU" sz="1400" i="1" dirty="0"/>
              <a:t>15°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Значения приведенных скоростей - не более </a:t>
            </a:r>
            <a:r>
              <a:rPr lang="ru-RU" sz="1400" i="1" dirty="0"/>
              <a:t>1,1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i="1" dirty="0"/>
              <a:t>В</a:t>
            </a:r>
            <a:r>
              <a:rPr lang="ru-RU" sz="1400" dirty="0"/>
              <a:t>ысота лопаток - более </a:t>
            </a:r>
            <a:r>
              <a:rPr lang="ru-RU" sz="1400" i="1" dirty="0"/>
              <a:t>15</a:t>
            </a:r>
            <a:r>
              <a:rPr lang="ru-RU" sz="1400" dirty="0"/>
              <a:t>мм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32C45AF-7563-4788-85E7-E052CE7E8546}"/>
              </a:ext>
            </a:extLst>
          </p:cNvPr>
          <p:cNvSpPr/>
          <p:nvPr/>
        </p:nvSpPr>
        <p:spPr>
          <a:xfrm>
            <a:off x="630449" y="4000143"/>
            <a:ext cx="394161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B929FAD-6B9A-4C08-8FD6-21AEA87D2054}"/>
              </a:ext>
            </a:extLst>
          </p:cNvPr>
          <p:cNvSpPr/>
          <p:nvPr/>
        </p:nvSpPr>
        <p:spPr>
          <a:xfrm>
            <a:off x="4692064" y="4001754"/>
            <a:ext cx="417477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Турбина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06F63F09-7955-409E-B62F-6B6C905EBD97}"/>
              </a:ext>
            </a:extLst>
          </p:cNvPr>
          <p:cNvSpPr/>
          <p:nvPr/>
        </p:nvSpPr>
        <p:spPr>
          <a:xfrm>
            <a:off x="626289" y="4251610"/>
            <a:ext cx="4174771" cy="19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Угол </a:t>
            </a:r>
            <a:r>
              <a:rPr lang="ru-RU" sz="1400" u="sng" dirty="0"/>
              <a:t>входа</a:t>
            </a:r>
            <a:r>
              <a:rPr lang="ru-RU" sz="1400" dirty="0"/>
              <a:t> потока должен быть меньше угла на выходе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Угол поворота потока в венце - не более 30</a:t>
            </a:r>
            <a:r>
              <a:rPr lang="ru-RU" sz="1400" dirty="0">
                <a:sym typeface="Symbol" panose="05050102010706020507" pitchFamily="18" charset="2"/>
              </a:rPr>
              <a:t></a:t>
            </a:r>
            <a:endParaRPr lang="ru-RU" sz="1400" dirty="0"/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Угол входа потока в решетку - более </a:t>
            </a:r>
            <a:r>
              <a:rPr lang="ru-RU" sz="1400" i="1" dirty="0"/>
              <a:t>25</a:t>
            </a:r>
            <a:r>
              <a:rPr lang="ru-RU" sz="1400" i="1" dirty="0">
                <a:sym typeface="Symbol"/>
              </a:rPr>
              <a:t></a:t>
            </a:r>
            <a:endParaRPr lang="ru-RU" sz="1400" dirty="0">
              <a:sym typeface="Symbol"/>
            </a:endParaRP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/>
              <a:t>Значения приведенных скоростей - не более </a:t>
            </a:r>
            <a:r>
              <a:rPr lang="ru-RU" sz="1400" i="1" dirty="0"/>
              <a:t>1,1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i="1" dirty="0"/>
              <a:t>В</a:t>
            </a:r>
            <a:r>
              <a:rPr lang="ru-RU" sz="1400" dirty="0"/>
              <a:t>ысота лопаток - более </a:t>
            </a:r>
            <a:r>
              <a:rPr lang="ru-RU" sz="1400" i="1" dirty="0"/>
              <a:t>15</a:t>
            </a:r>
            <a:r>
              <a:rPr lang="ru-RU" sz="1400" dirty="0"/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465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/>
      <p:bldP spid="73" grpId="0"/>
      <p:bldP spid="5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85" grpId="0"/>
      <p:bldP spid="86" grpId="0"/>
      <p:bldP spid="88" grpId="0"/>
      <p:bldP spid="89" grpId="0"/>
      <p:bldP spid="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1" y="795751"/>
            <a:ext cx="811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Ключевые вопросы проектирования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3D0F159-B37F-4F28-A918-38370855E24A}"/>
                  </a:ext>
                </a:extLst>
              </p:cNvPr>
              <p:cNvSpPr/>
              <p:nvPr/>
            </p:nvSpPr>
            <p:spPr>
              <a:xfrm>
                <a:off x="609601" y="1165083"/>
                <a:ext cx="8116388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разделить работу между степенями многоступенчатой турбомашины?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Какое сочетание основных параметров рабочего процесса даст наибольшую эффективность?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вычислить потери энергии и коэффициенты восстановления полного давления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/>
                  <a:t>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рассчитать изменения параметров потока по высоте лопатки?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выбрать частоту вращения ротора </a:t>
                </a:r>
                <a:r>
                  <a:rPr lang="en-US" sz="1400" dirty="0"/>
                  <a:t>n</a:t>
                </a:r>
                <a:r>
                  <a:rPr lang="ru-RU" sz="1400" dirty="0"/>
                  <a:t>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выбрать число лопаток в венцах </a:t>
                </a:r>
                <a:r>
                  <a:rPr lang="en-US" sz="1400" dirty="0"/>
                  <a:t>z</a:t>
                </a:r>
                <a:r>
                  <a:rPr lang="ru-RU" sz="1400" dirty="0"/>
                  <a:t>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спрофилировать лопатку, чтобы она повернула поток с минимальными потерями энергии?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Какую форму меридионального сечения проточной части выбрать?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выбрать углы атаки?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обеспечить устойчивую работу компрессора?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согласовать рабочий процесс ступеней в многоступенчатой турбомашине?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уменьшить число ступеней турбомашины?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sz="1400" dirty="0"/>
                  <a:t>Как согласовать рабочий процесс турбины и компрессора, функционирующих в составе одного ГТД?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3D0F159-B37F-4F28-A918-38370855E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65083"/>
                <a:ext cx="8116388" cy="4616648"/>
              </a:xfrm>
              <a:prstGeom prst="rect">
                <a:avLst/>
              </a:prstGeom>
              <a:blipFill>
                <a:blip r:embed="rId3"/>
                <a:stretch>
                  <a:fillRect l="-225" r="-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952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Профилирование лопаток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593" y="795750"/>
            <a:ext cx="8196395" cy="13388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Для получения требуемой работы в турбомашине с низким уровнем потерь нужно повернуть поток на заданный угол </a:t>
            </a:r>
            <a:r>
              <a:rPr lang="ru-RU" i="1" dirty="0">
                <a:sym typeface="Symbol"/>
              </a:rPr>
              <a:t></a:t>
            </a:r>
            <a:endParaRPr lang="ru-RU" i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спрофилировать лопатку, выполняющую заданный поворот </a:t>
            </a:r>
            <a:r>
              <a:rPr lang="ru-RU" i="1" dirty="0">
                <a:solidFill>
                  <a:srgbClr val="FF0000"/>
                </a:solidFill>
                <a:sym typeface="Symbol"/>
              </a:rPr>
              <a:t></a:t>
            </a:r>
            <a:r>
              <a:rPr lang="ru-RU" dirty="0">
                <a:solidFill>
                  <a:srgbClr val="FF0000"/>
                </a:solidFill>
                <a:sym typeface="Symbol"/>
              </a:rPr>
              <a:t>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823" y="2079700"/>
            <a:ext cx="819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Постановка задачи профилирования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822" y="2484640"/>
            <a:ext cx="4006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Задано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9605" y="2449032"/>
            <a:ext cx="384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Требуется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821" y="2818364"/>
            <a:ext cx="400678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Кинематические параметры - углы (</a:t>
            </a:r>
            <a:r>
              <a:rPr lang="ru-RU" i="1" dirty="0">
                <a:sym typeface="Symbol"/>
              </a:rPr>
              <a:t></a:t>
            </a:r>
            <a:r>
              <a:rPr lang="ru-RU" i="1" baseline="-25000" dirty="0"/>
              <a:t>0</a:t>
            </a:r>
            <a:r>
              <a:rPr lang="ru-RU" dirty="0"/>
              <a:t> и </a:t>
            </a:r>
            <a:r>
              <a:rPr lang="ru-RU" i="1" dirty="0">
                <a:sym typeface="Symbol"/>
              </a:rPr>
              <a:t></a:t>
            </a:r>
            <a:r>
              <a:rPr lang="ru-RU" i="1" baseline="-25000" dirty="0"/>
              <a:t>1</a:t>
            </a:r>
            <a:r>
              <a:rPr lang="ru-RU" dirty="0"/>
              <a:t>), (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/>
              <a:t>1</a:t>
            </a:r>
            <a:r>
              <a:rPr lang="ru-RU" dirty="0"/>
              <a:t> и 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/>
              <a:t>2</a:t>
            </a:r>
            <a:r>
              <a:rPr lang="ru-RU" dirty="0"/>
              <a:t>), приведенные скорости </a:t>
            </a:r>
            <a:r>
              <a:rPr lang="ru-RU" i="1" dirty="0">
                <a:sym typeface="Symbol"/>
              </a:rPr>
              <a:t></a:t>
            </a:r>
            <a:r>
              <a:rPr lang="en-US" i="1" baseline="-25000" dirty="0"/>
              <a:t>w</a:t>
            </a:r>
            <a:r>
              <a:rPr lang="ru-RU" i="1" baseline="-25000" dirty="0"/>
              <a:t>1</a:t>
            </a:r>
            <a:r>
              <a:rPr lang="ru-RU" baseline="-25000" dirty="0"/>
              <a:t> </a:t>
            </a:r>
            <a:r>
              <a:rPr lang="ru-RU" dirty="0"/>
              <a:t>и </a:t>
            </a:r>
            <a:r>
              <a:rPr lang="ru-RU" i="1" dirty="0">
                <a:sym typeface="Symbol"/>
              </a:rPr>
              <a:t></a:t>
            </a:r>
            <a:r>
              <a:rPr lang="en-US" i="1" baseline="-25000" dirty="0"/>
              <a:t>w</a:t>
            </a:r>
            <a:r>
              <a:rPr lang="ru-RU" i="1" baseline="-25000" dirty="0"/>
              <a:t>2</a:t>
            </a:r>
            <a:r>
              <a:rPr lang="en-US" i="1" baseline="-25000" dirty="0"/>
              <a:t>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9604" y="2818364"/>
            <a:ext cx="4006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Построить профиль лопатки, которая осуществляла бы заданный поворот потока </a:t>
            </a:r>
            <a:r>
              <a:rPr lang="ru-RU" dirty="0">
                <a:sym typeface="Symbol"/>
              </a:rPr>
              <a:t></a:t>
            </a:r>
            <a:r>
              <a:rPr lang="ru-RU" dirty="0"/>
              <a:t> (</a:t>
            </a:r>
            <a:r>
              <a:rPr lang="ru-RU" dirty="0">
                <a:sym typeface="Symbol"/>
              </a:rPr>
              <a:t></a:t>
            </a:r>
            <a:r>
              <a:rPr lang="ru-RU" dirty="0"/>
              <a:t>) с минимальными потерями энергии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821" y="4572690"/>
            <a:ext cx="409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Вариант 1 – Изгиб эталонного профиля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51020" y="4562702"/>
            <a:ext cx="4174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Вариант 2 – Построение нового профиля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90" y="4902092"/>
            <a:ext cx="258766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p009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31687" y="4929617"/>
            <a:ext cx="267686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Профилирование лопаток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053" y="762598"/>
            <a:ext cx="834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Вариант 2 – Построение нового профиля</a:t>
            </a:r>
          </a:p>
        </p:txBody>
      </p:sp>
      <p:pic>
        <p:nvPicPr>
          <p:cNvPr id="14" name="Рисунок 13" descr="p009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6053" y="1131930"/>
            <a:ext cx="3747611" cy="252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36374" y="1273374"/>
            <a:ext cx="4189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cap="small" dirty="0"/>
              <a:t>Расчет основных параметров профиля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51020" y="1677226"/>
            <a:ext cx="36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Хорда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853832" y="1992980"/>
                <a:ext cx="994375" cy="55252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/>
                        </a:rPr>
                        <m:t>𝑏</m:t>
                      </m:r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𝑠𝑖𝑛</m:t>
                          </m:r>
                          <m:r>
                            <a:rPr lang="ru-RU" sz="1600" i="1">
                              <a:latin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32" y="1992980"/>
                <a:ext cx="994375" cy="55252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43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776651" y="2541502"/>
            <a:ext cx="36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Угол установки профиля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r="23254"/>
          <a:stretch/>
        </p:blipFill>
        <p:spPr bwMode="auto">
          <a:xfrm>
            <a:off x="4474623" y="2910834"/>
            <a:ext cx="4251366" cy="3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551020" y="3270834"/>
            <a:ext cx="36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Шаг решетки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36374" y="4133439"/>
            <a:ext cx="36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Горло решетки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560868" y="4456792"/>
                <a:ext cx="1580304" cy="3940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𝑡</m:t>
                      </m:r>
                      <m:r>
                        <a:rPr lang="ru-RU" sz="1600" i="1">
                          <a:latin typeface="Cambria Math"/>
                        </a:rPr>
                        <m:t>∙</m:t>
                      </m:r>
                      <m:r>
                        <a:rPr lang="ru-RU" sz="1600" i="1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2эф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68" y="4456792"/>
                <a:ext cx="1580304" cy="39401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833955" y="3550452"/>
                <a:ext cx="942501" cy="5517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600" i="1" baseline="-2500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55" y="3550452"/>
                <a:ext cx="942501" cy="5517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376053" y="3732874"/>
            <a:ext cx="41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Радиус входной кромки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307643" y="4102206"/>
                <a:ext cx="2071528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=(0,016…0,16)</m:t>
                      </m:r>
                      <m:r>
                        <a:rPr lang="en-US" sz="16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43" y="4102206"/>
                <a:ext cx="2071528" cy="3385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87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376052" y="4440760"/>
            <a:ext cx="41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Радиус выходной кромки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528728" y="4896790"/>
                <a:ext cx="1629357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=0,25…1,5мм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28" y="4896790"/>
                <a:ext cx="1629357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361406" y="5169679"/>
            <a:ext cx="41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Углы заострения кромок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29541" y="5588799"/>
                <a:ext cx="1338956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=8…25</m:t>
                    </m:r>
                  </m:oMath>
                </a14:m>
                <a:r>
                  <a:rPr lang="ru-RU" sz="1600" i="1" dirty="0">
                    <a:sym typeface="Symbol"/>
                  </a:rPr>
                  <a:t></a:t>
                </a:r>
                <a:endParaRPr lang="ru-RU" sz="16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1" y="5588799"/>
                <a:ext cx="1338956" cy="33855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5263" r="-905" b="-192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488607" y="5588799"/>
                <a:ext cx="1338956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=5…10</m:t>
                    </m:r>
                  </m:oMath>
                </a14:m>
                <a:r>
                  <a:rPr lang="ru-RU" sz="1600" i="1" dirty="0">
                    <a:sym typeface="Symbol"/>
                  </a:rPr>
                  <a:t></a:t>
                </a:r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07" y="5588799"/>
                <a:ext cx="1338956" cy="33855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5263" r="-1351" b="-192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4551021" y="4896790"/>
            <a:ext cx="41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Радиус входной кромки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560868" y="5278031"/>
                <a:ext cx="1972976" cy="3984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1л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/>
                            </a:rPr>
                            <m:t>(2…3)</m:t>
                          </m:r>
                        </m:e>
                        <m:sup>
                          <m:r>
                            <a:rPr lang="ru-RU" sz="16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68" y="5278031"/>
                <a:ext cx="1972976" cy="39844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51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Последовательность Проектирование турбомашины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400B3-F0FA-4D39-83B8-65E17165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7" y="932760"/>
            <a:ext cx="6704519" cy="540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C15B5-B19D-4A86-8C21-9656C002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58" y="932760"/>
            <a:ext cx="7809368" cy="54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0FDC05-1A85-4794-A50C-714368E2DA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7" y="801812"/>
            <a:ext cx="1850390" cy="251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8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527" y="2613392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4348147"/>
            <a:ext cx="3846286" cy="11695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человек, одежда, стена, женщина&#10;&#10;Описание создано автоматически">
            <a:extLst>
              <a:ext uri="{FF2B5EF4-FFF2-40B4-BE49-F238E27FC236}">
                <a16:creationId xmlns:a16="http://schemas.microsoft.com/office/drawing/2014/main" id="{2E6A424A-9668-495C-8960-90F56E84E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8" y="4281191"/>
            <a:ext cx="3048000" cy="203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23899" y="2077039"/>
            <a:ext cx="800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</a:pPr>
            <a:r>
              <a:rPr lang="ru-RU" dirty="0"/>
              <a:t>Давление увеличивается за счет:</a:t>
            </a:r>
          </a:p>
          <a:p>
            <a:pPr marL="1076325">
              <a:lnSpc>
                <a:spcPct val="150000"/>
              </a:lnSpc>
              <a:buFontTx/>
              <a:buChar char="-"/>
            </a:pPr>
            <a:r>
              <a:rPr lang="ru-RU" dirty="0"/>
              <a:t> движения рабочего тела в поле центробежных сил</a:t>
            </a:r>
          </a:p>
          <a:p>
            <a:pPr marL="1076325">
              <a:lnSpc>
                <a:spcPct val="150000"/>
              </a:lnSpc>
            </a:pPr>
            <a:endParaRPr lang="ru-RU" dirty="0"/>
          </a:p>
          <a:p>
            <a:pPr marL="1076325">
              <a:lnSpc>
                <a:spcPct val="150000"/>
              </a:lnSpc>
              <a:buFontTx/>
              <a:buChar char="-"/>
            </a:pPr>
            <a:r>
              <a:rPr lang="ru-RU" dirty="0"/>
              <a:t> торможения потока в относительном движении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Что необходимо сделать для того, чтобы давление в РК увеличилось?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38837" y="1338375"/>
            <a:ext cx="2552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энергии в механической форме в относительном движении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47039" y="1351712"/>
                <a:ext cx="3449919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39" y="1351712"/>
                <a:ext cx="3449919" cy="7253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2415" y="2526865"/>
                <a:ext cx="894026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5" y="2526865"/>
                <a:ext cx="894026" cy="598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22414" y="3233253"/>
                <a:ext cx="964559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4" y="3233253"/>
                <a:ext cx="964559" cy="598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6484B8E5-4336-4369-80B8-11F6DCC147BF}"/>
              </a:ext>
            </a:extLst>
          </p:cNvPr>
          <p:cNvSpPr/>
          <p:nvPr/>
        </p:nvSpPr>
        <p:spPr>
          <a:xfrm>
            <a:off x="2338930" y="4032172"/>
            <a:ext cx="6090695" cy="612648"/>
          </a:xfrm>
          <a:prstGeom prst="cloudCallout">
            <a:avLst>
              <a:gd name="adj1" fmla="val -57721"/>
              <a:gd name="adj2" fmla="val 82711"/>
            </a:avLst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 из этого сделать компрессор?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847039" y="1351712"/>
                <a:ext cx="3449919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39" y="1351712"/>
                <a:ext cx="344991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5344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Движение рабочего тела в поле действия центробежных сил: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38837" y="1338375"/>
            <a:ext cx="2552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энергии в механической форме в относительном движении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44221" y="1263584"/>
            <a:ext cx="961129" cy="80608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086723" y="3249734"/>
            <a:ext cx="3286148" cy="2715438"/>
            <a:chOff x="857224" y="3643314"/>
            <a:chExt cx="3286148" cy="2715438"/>
          </a:xfrm>
        </p:grpSpPr>
        <p:pic>
          <p:nvPicPr>
            <p:cNvPr id="22" name="Рисунок 21" descr="104.png"/>
            <p:cNvPicPr>
              <a:picLocks noChangeAspect="1"/>
            </p:cNvPicPr>
            <p:nvPr/>
          </p:nvPicPr>
          <p:blipFill>
            <a:blip r:embed="rId4" cstate="print"/>
            <a:srcRect b="4464"/>
            <a:stretch>
              <a:fillRect/>
            </a:stretch>
          </p:blipFill>
          <p:spPr>
            <a:xfrm>
              <a:off x="1643042" y="3857628"/>
              <a:ext cx="1514475" cy="2311350"/>
            </a:xfrm>
            <a:prstGeom prst="rect">
              <a:avLst/>
            </a:prstGeom>
          </p:spPr>
        </p:pic>
        <p:cxnSp>
          <p:nvCxnSpPr>
            <p:cNvPr id="23" name="Прямая со стрелкой 22"/>
            <p:cNvCxnSpPr/>
            <p:nvPr/>
          </p:nvCxnSpPr>
          <p:spPr>
            <a:xfrm>
              <a:off x="928662" y="5429264"/>
              <a:ext cx="785818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5400000" flipH="1" flipV="1">
              <a:off x="2643174" y="3857628"/>
              <a:ext cx="428628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821505" y="5893611"/>
              <a:ext cx="9286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071802" y="4104000"/>
              <a:ext cx="107157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3251191" y="4535495"/>
              <a:ext cx="9286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857224" y="5643578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r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43306" y="4214818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r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57488" y="3643314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00100" y="4857760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792107" y="3349746"/>
            <a:ext cx="2143140" cy="2715438"/>
            <a:chOff x="5715008" y="3571876"/>
            <a:chExt cx="2143140" cy="2715438"/>
          </a:xfrm>
        </p:grpSpPr>
        <p:pic>
          <p:nvPicPr>
            <p:cNvPr id="33" name="Рисунок 32" descr="10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8" y="3786190"/>
              <a:ext cx="1514475" cy="2419350"/>
            </a:xfrm>
            <a:prstGeom prst="rect">
              <a:avLst/>
            </a:prstGeom>
          </p:spPr>
        </p:pic>
        <p:cxnSp>
          <p:nvCxnSpPr>
            <p:cNvPr id="34" name="Прямая со стрелкой 33"/>
            <p:cNvCxnSpPr/>
            <p:nvPr/>
          </p:nvCxnSpPr>
          <p:spPr>
            <a:xfrm>
              <a:off x="7072330" y="5357826"/>
              <a:ext cx="785818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 flipH="1" flipV="1">
              <a:off x="6965173" y="5822173"/>
              <a:ext cx="9286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7000892" y="5572140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r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143768" y="4786322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rot="5400000" flipH="1" flipV="1">
              <a:off x="5715008" y="3786190"/>
              <a:ext cx="428628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143636" y="4032562"/>
              <a:ext cx="107157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5400000" flipH="1" flipV="1">
              <a:off x="6323025" y="4464057"/>
              <a:ext cx="9286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6715140" y="4143380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r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29322" y="3571876"/>
              <a:ext cx="50006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096362" y="2975570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Вариант 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382487" y="2975570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Вариант 2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039599" y="3587874"/>
            <a:ext cx="3214710" cy="2143140"/>
          </a:xfrm>
          <a:prstGeom prst="line">
            <a:avLst/>
          </a:prstGeom>
          <a:ln w="762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968161" y="3516436"/>
            <a:ext cx="3214710" cy="2071702"/>
          </a:xfrm>
          <a:prstGeom prst="line">
            <a:avLst/>
          </a:prstGeom>
          <a:ln w="762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2198434"/>
            <a:ext cx="872598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>
              <a:lnSpc>
                <a:spcPct val="150000"/>
              </a:lnSpc>
              <a:buFont typeface="Arial" pitchFamily="34" charset="0"/>
              <a:buChar char="•"/>
              <a:tabLst>
                <a:tab pos="715963" algn="l"/>
              </a:tabLst>
            </a:pPr>
            <a:r>
              <a:rPr lang="ru-RU" dirty="0"/>
              <a:t> Окружная скорость в компрессоре должна увеличиваться: </a:t>
            </a:r>
            <a:r>
              <a:rPr lang="en-US" i="1" dirty="0"/>
              <a:t>u</a:t>
            </a:r>
            <a:r>
              <a:rPr lang="en-US" i="1" baseline="-25000" dirty="0"/>
              <a:t>2</a:t>
            </a:r>
            <a:r>
              <a:rPr lang="ru-RU" i="1" baseline="-25000" dirty="0"/>
              <a:t> </a:t>
            </a:r>
            <a:r>
              <a:rPr lang="en-US" i="1" dirty="0"/>
              <a:t>&gt;</a:t>
            </a:r>
            <a:r>
              <a:rPr lang="ru-RU" i="1" dirty="0"/>
              <a:t> </a:t>
            </a:r>
            <a:r>
              <a:rPr lang="en-US" i="1" dirty="0"/>
              <a:t>u</a:t>
            </a:r>
            <a:r>
              <a:rPr lang="en-US" i="1" baseline="-25000" dirty="0"/>
              <a:t>1</a:t>
            </a:r>
          </a:p>
          <a:p>
            <a:pPr marL="715963">
              <a:lnSpc>
                <a:spcPct val="150000"/>
              </a:lnSpc>
              <a:buFont typeface="Arial" pitchFamily="34" charset="0"/>
              <a:buChar char="•"/>
              <a:tabLst>
                <a:tab pos="715963" algn="l"/>
              </a:tabLst>
            </a:pPr>
            <a:r>
              <a:rPr lang="ru-RU" dirty="0"/>
              <a:t> Поток должен покидать компрессор на большем радиусе, чем входил: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ru-RU" i="1" baseline="-25000" dirty="0"/>
              <a:t> </a:t>
            </a:r>
            <a:r>
              <a:rPr lang="en-US" i="1" dirty="0"/>
              <a:t>&gt;</a:t>
            </a:r>
            <a:r>
              <a:rPr lang="ru-RU" i="1" dirty="0"/>
              <a:t> 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847039" y="1351712"/>
                <a:ext cx="3449919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39" y="1351712"/>
                <a:ext cx="344991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Торможение потока в относительном движении: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38837" y="1338375"/>
            <a:ext cx="2552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энергии в механической форме в относительном движении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72026" y="1338076"/>
            <a:ext cx="1028700" cy="72421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076413" y="2984483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Вариант 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362538" y="2984483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Вариант 2</a:t>
            </a:r>
          </a:p>
        </p:txBody>
      </p:sp>
      <p:pic>
        <p:nvPicPr>
          <p:cNvPr id="45" name="Рисунок 44" descr="105.png"/>
          <p:cNvPicPr>
            <a:picLocks noChangeAspect="1"/>
          </p:cNvPicPr>
          <p:nvPr/>
        </p:nvPicPr>
        <p:blipFill>
          <a:blip r:embed="rId4" cstate="print"/>
          <a:srcRect t="7288" b="21865"/>
          <a:stretch>
            <a:fillRect/>
          </a:stretch>
        </p:blipFill>
        <p:spPr>
          <a:xfrm>
            <a:off x="1781153" y="3325324"/>
            <a:ext cx="2225758" cy="2160000"/>
          </a:xfrm>
          <a:prstGeom prst="rect">
            <a:avLst/>
          </a:prstGeom>
        </p:spPr>
      </p:pic>
      <p:pic>
        <p:nvPicPr>
          <p:cNvPr id="46" name="Рисунок 45" descr="106.png"/>
          <p:cNvPicPr>
            <a:picLocks noChangeAspect="1"/>
          </p:cNvPicPr>
          <p:nvPr/>
        </p:nvPicPr>
        <p:blipFill>
          <a:blip r:embed="rId5" cstate="print"/>
          <a:srcRect t="4097" b="13315"/>
          <a:stretch>
            <a:fillRect/>
          </a:stretch>
        </p:blipFill>
        <p:spPr>
          <a:xfrm>
            <a:off x="5314952" y="3306274"/>
            <a:ext cx="1984586" cy="216000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352525" y="3396762"/>
            <a:ext cx="3214710" cy="2143140"/>
          </a:xfrm>
          <a:prstGeom prst="line">
            <a:avLst/>
          </a:prstGeom>
          <a:ln w="762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281087" y="3325324"/>
            <a:ext cx="3214710" cy="2071702"/>
          </a:xfrm>
          <a:prstGeom prst="line">
            <a:avLst/>
          </a:prstGeom>
          <a:ln w="762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600" y="5475507"/>
            <a:ext cx="8143876" cy="87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Для получения </a:t>
            </a:r>
            <a:r>
              <a:rPr lang="ru-RU" dirty="0" err="1"/>
              <a:t>диффузорной</a:t>
            </a:r>
            <a:r>
              <a:rPr lang="ru-RU" dirty="0"/>
              <a:t> формы межлопаточного канала, угол потока на входе должен быть меньше угла на выходе: 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/>
              <a:t>2 </a:t>
            </a:r>
            <a:r>
              <a:rPr lang="en-US" i="1" dirty="0"/>
              <a:t>&gt;</a:t>
            </a:r>
            <a:r>
              <a:rPr lang="ru-RU" i="1" dirty="0"/>
              <a:t> </a:t>
            </a:r>
            <a:r>
              <a:rPr lang="en-US" i="1" dirty="0">
                <a:sym typeface="Symbol"/>
              </a:rPr>
              <a:t></a:t>
            </a:r>
            <a:r>
              <a:rPr lang="ru-RU" i="1" baseline="-25000" dirty="0"/>
              <a:t>1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237407" y="421398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Больший угол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  <a:sym typeface="Symbol"/>
              </a:rPr>
              <a:t></a:t>
            </a:r>
            <a:r>
              <a:rPr lang="ru-RU" i="1" baseline="-25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ysClr val="windowText" lastClr="000000"/>
                </a:solidFill>
              </a:rPr>
              <a:t>)</a:t>
            </a:r>
            <a:endParaRPr lang="ru-RU" i="1" dirty="0">
              <a:solidFill>
                <a:sysClr val="windowText" lastClr="0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33007" y="335673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Меньший угол (</a:t>
            </a:r>
            <a:r>
              <a:rPr lang="ru-RU" dirty="0">
                <a:solidFill>
                  <a:schemeClr val="tx1"/>
                </a:solidFill>
                <a:sym typeface="Symbol"/>
              </a:rPr>
              <a:t></a:t>
            </a:r>
            <a:r>
              <a:rPr lang="ru-RU" i="1" baseline="-25000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)</a:t>
            </a:r>
            <a:endParaRPr lang="ru-RU" i="1" dirty="0">
              <a:solidFill>
                <a:sysClr val="windowText" lastClr="000000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7019703" y="3634883"/>
            <a:ext cx="428847" cy="16170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238751" y="4501658"/>
            <a:ext cx="333374" cy="40005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73880" y="2144854"/>
            <a:ext cx="807959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>
              <a:lnSpc>
                <a:spcPct val="150000"/>
              </a:lnSpc>
              <a:buFont typeface="Arial" pitchFamily="34" charset="0"/>
              <a:buChar char="•"/>
              <a:tabLst>
                <a:tab pos="895350" algn="l"/>
              </a:tabLst>
            </a:pPr>
            <a:r>
              <a:rPr lang="ru-RU" dirty="0"/>
              <a:t> Скорость в относительном движении должна уменьшаться: </a:t>
            </a:r>
            <a:r>
              <a:rPr lang="en-US" i="1" dirty="0"/>
              <a:t>w</a:t>
            </a:r>
            <a:r>
              <a:rPr lang="en-US" i="1" baseline="-25000" dirty="0"/>
              <a:t>1</a:t>
            </a:r>
            <a:r>
              <a:rPr lang="ru-RU" i="1" baseline="-25000" dirty="0"/>
              <a:t> </a:t>
            </a:r>
            <a:r>
              <a:rPr lang="en-US" i="1" dirty="0"/>
              <a:t>&gt;</a:t>
            </a:r>
            <a:r>
              <a:rPr lang="ru-RU" i="1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2</a:t>
            </a:r>
          </a:p>
          <a:p>
            <a:pPr marL="895350">
              <a:lnSpc>
                <a:spcPct val="150000"/>
              </a:lnSpc>
              <a:buFont typeface="Arial" pitchFamily="34" charset="0"/>
              <a:buChar char="•"/>
              <a:tabLst>
                <a:tab pos="895350" algn="l"/>
              </a:tabLst>
            </a:pPr>
            <a:r>
              <a:rPr lang="ru-RU" dirty="0"/>
              <a:t> Канал между лопатками должен расширяться (</a:t>
            </a:r>
            <a:r>
              <a:rPr lang="ru-RU" dirty="0" err="1"/>
              <a:t>диффузорный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/>
      <p:bldP spid="51" grpId="0"/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Схема течения в ступени компрессора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rcRect t="1793" b="1793"/>
          <a:stretch>
            <a:fillRect/>
          </a:stretch>
        </p:blipFill>
        <p:spPr bwMode="auto">
          <a:xfrm>
            <a:off x="0" y="1315650"/>
            <a:ext cx="5245471" cy="5040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523031" y="3674727"/>
            <a:ext cx="2030043" cy="4320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Абсолютная скорость </a:t>
            </a:r>
            <a:r>
              <a:rPr lang="ru-RU" sz="1400" b="1" i="1" dirty="0">
                <a:solidFill>
                  <a:sysClr val="windowText" lastClr="000000"/>
                </a:solidFill>
              </a:rPr>
              <a:t>с</a:t>
            </a:r>
            <a:r>
              <a:rPr lang="ru-RU" sz="1400" dirty="0">
                <a:solidFill>
                  <a:sysClr val="windowText" lastClr="000000"/>
                </a:solidFill>
              </a:rPr>
              <a:t> из-за подвода работы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3048000" y="3886200"/>
            <a:ext cx="428625" cy="10477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132631" y="1219199"/>
            <a:ext cx="2030043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Рабочая лопатка ориентируется по вектору </a:t>
            </a:r>
            <a:r>
              <a:rPr lang="en-US" sz="1400" b="1" i="1" dirty="0">
                <a:solidFill>
                  <a:sysClr val="windowText" lastClr="000000"/>
                </a:solidFill>
              </a:rPr>
              <a:t>w</a:t>
            </a:r>
            <a:endParaRPr lang="ru-RU" sz="1400" b="1" i="1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4267200" y="1885950"/>
            <a:ext cx="238125" cy="52387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829051" y="4543069"/>
            <a:ext cx="2030043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Рабочая лопатка ориентируется по вектору </a:t>
            </a:r>
            <a:r>
              <a:rPr lang="ru-RU" sz="1400" b="1" i="1" dirty="0">
                <a:solidFill>
                  <a:sysClr val="windowText" lastClr="000000"/>
                </a:solidFill>
              </a:rPr>
              <a:t>с</a:t>
            </a:r>
          </a:p>
        </p:txBody>
      </p:sp>
      <p:cxnSp>
        <p:nvCxnSpPr>
          <p:cNvPr id="40" name="Прямая со стрелкой 39"/>
          <p:cNvCxnSpPr>
            <a:cxnSpLocks/>
          </p:cNvCxnSpPr>
          <p:nvPr/>
        </p:nvCxnSpPr>
        <p:spPr>
          <a:xfrm flipH="1" flipV="1">
            <a:off x="3421023" y="4534706"/>
            <a:ext cx="418773" cy="16076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14950" y="798713"/>
            <a:ext cx="36004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</a:pPr>
            <a:r>
              <a:rPr lang="ru-RU" cap="small" dirty="0"/>
              <a:t>Уравнение Бернулли для РК</a:t>
            </a:r>
          </a:p>
          <a:p>
            <a:pPr indent="-285750">
              <a:lnSpc>
                <a:spcPct val="150000"/>
              </a:lnSpc>
            </a:pPr>
            <a:endParaRPr lang="ru-RU" dirty="0"/>
          </a:p>
          <a:p>
            <a:pPr marL="895350">
              <a:lnSpc>
                <a:spcPct val="150000"/>
              </a:lnSpc>
              <a:tabLst>
                <a:tab pos="895350" algn="l"/>
              </a:tabLst>
            </a:pPr>
            <a:endParaRPr lang="ru-RU" dirty="0"/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ü"/>
              <a:tabLst>
                <a:tab pos="542925" algn="l"/>
              </a:tabLst>
            </a:pPr>
            <a:r>
              <a:rPr lang="ru-RU" dirty="0"/>
              <a:t>В рабочем колесе растет абсолютная скорость </a:t>
            </a:r>
            <a:r>
              <a:rPr lang="ru-RU" i="1" dirty="0"/>
              <a:t>с</a:t>
            </a:r>
            <a:r>
              <a:rPr lang="ru-RU" i="1" baseline="-25000" dirty="0"/>
              <a:t>2 </a:t>
            </a:r>
            <a:r>
              <a:rPr lang="en-US" i="1" dirty="0"/>
              <a:t>&gt;</a:t>
            </a:r>
            <a:r>
              <a:rPr lang="ru-RU" i="1" dirty="0"/>
              <a:t> с</a:t>
            </a:r>
            <a:r>
              <a:rPr lang="ru-RU" i="1" baseline="-25000" dirty="0"/>
              <a:t>1</a:t>
            </a:r>
            <a:endParaRPr lang="ru-RU" dirty="0"/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ü"/>
              <a:tabLst>
                <a:tab pos="542925" algn="l"/>
              </a:tabLst>
            </a:pPr>
            <a:r>
              <a:rPr lang="ru-RU" dirty="0"/>
              <a:t>Значительная часть механической энергии переходит в кинетическую</a:t>
            </a:r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ü"/>
              <a:tabLst>
                <a:tab pos="542925" algn="l"/>
              </a:tabLst>
            </a:pPr>
            <a:r>
              <a:rPr lang="ru-RU" dirty="0"/>
              <a:t>Увеличение давления -недостаточно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379827" y="5117473"/>
            <a:ext cx="34575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714375" algn="l"/>
              </a:tabLst>
            </a:pPr>
            <a:r>
              <a:rPr lang="ru-RU" dirty="0"/>
              <a:t>Затормозить поток за рабочим колесом в направляющем аппарате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74256" y="4780497"/>
            <a:ext cx="33988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ctr">
              <a:lnSpc>
                <a:spcPct val="150000"/>
              </a:lnSpc>
              <a:tabLst>
                <a:tab pos="542925" algn="l"/>
              </a:tabLst>
            </a:pPr>
            <a:r>
              <a:rPr lang="ru-RU" dirty="0">
                <a:solidFill>
                  <a:srgbClr val="FF0000"/>
                </a:solidFill>
              </a:rPr>
              <a:t>Как увеличить давление?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16265" y="1315650"/>
                <a:ext cx="2911695" cy="654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ru-RU" sz="16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6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16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1−2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65" y="1315650"/>
                <a:ext cx="2911695" cy="6549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5" grpId="0" animBg="1"/>
      <p:bldP spid="35" grpId="1" animBg="1"/>
      <p:bldP spid="38" grpId="0" animBg="1"/>
      <p:bldP spid="49" grpId="0"/>
      <p:bldP spid="55" grpId="0"/>
      <p:bldP spid="5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548"/>
            <a:ext cx="488452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Принцип действия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Силы, действующие в рабочем колесе осевого компрессора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46606" y="1683449"/>
            <a:ext cx="2030043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Сила </a:t>
            </a:r>
            <a:r>
              <a:rPr lang="en-US" sz="1400" dirty="0" err="1">
                <a:solidFill>
                  <a:sysClr val="windowText" lastClr="000000"/>
                </a:solidFill>
              </a:rPr>
              <a:t>P</a:t>
            </a:r>
            <a:r>
              <a:rPr lang="en-US" sz="1400" baseline="-25000" dirty="0" err="1">
                <a:solidFill>
                  <a:sysClr val="windowText" lastClr="000000"/>
                </a:solidFill>
              </a:rPr>
              <a:t>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</a:rPr>
              <a:t>мешает движению потока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2156" y="4238624"/>
            <a:ext cx="2030043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Сила </a:t>
            </a:r>
            <a:r>
              <a:rPr lang="en-US" sz="1400" dirty="0" err="1">
                <a:solidFill>
                  <a:sysClr val="windowText" lastClr="000000"/>
                </a:solidFill>
              </a:rPr>
              <a:t>R</a:t>
            </a:r>
            <a:r>
              <a:rPr lang="en-US" sz="1400" baseline="-25000" dirty="0" err="1">
                <a:solidFill>
                  <a:sysClr val="windowText" lastClr="000000"/>
                </a:solidFill>
              </a:rPr>
              <a:t>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</a:rPr>
              <a:t>подводит работу к потоку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84731" y="4238624"/>
            <a:ext cx="2030043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Сила </a:t>
            </a:r>
            <a:r>
              <a:rPr lang="en-US" sz="1400" dirty="0">
                <a:solidFill>
                  <a:sysClr val="windowText" lastClr="000000"/>
                </a:solidFill>
              </a:rPr>
              <a:t>R</a:t>
            </a:r>
            <a:r>
              <a:rPr lang="ru-RU" sz="1400" baseline="-25000" dirty="0">
                <a:solidFill>
                  <a:sysClr val="windowText" lastClr="000000"/>
                </a:solidFill>
              </a:rPr>
              <a:t>а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</a:rPr>
              <a:t>проталкивает рабочее тело через компрессор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3857625" y="3381375"/>
            <a:ext cx="276225" cy="85725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3" idx="0"/>
          </p:cNvCxnSpPr>
          <p:nvPr/>
        </p:nvCxnSpPr>
        <p:spPr>
          <a:xfrm flipH="1" flipV="1">
            <a:off x="2781300" y="3943350"/>
            <a:ext cx="118453" cy="29527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646606" y="2352675"/>
            <a:ext cx="325071" cy="93152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178711" y="1940253"/>
            <a:ext cx="34575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714375" algn="l"/>
              </a:tabLst>
            </a:pPr>
            <a:r>
              <a:rPr lang="ru-RU" dirty="0"/>
              <a:t>Рабочее колесо компрессора выполняет следующие функции: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dirty="0"/>
              <a:t>Подводит работу к потоку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dirty="0"/>
              <a:t>Проталкивает рабочее тело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dirty="0"/>
              <a:t>Увеличивает давление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129817" y="939762"/>
            <a:ext cx="3333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количества 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630962" y="1247539"/>
                <a:ext cx="25474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в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62" y="1247539"/>
                <a:ext cx="254742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86185" y="1595793"/>
                <a:ext cx="3777636" cy="380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в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1а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2а</m:t>
                              </m:r>
                            </m:sub>
                          </m:sSub>
                        </m:e>
                      </m:d>
                      <m:r>
                        <a:rPr lang="ru-RU" sz="16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𝑡h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85" y="1595793"/>
                <a:ext cx="3777636" cy="380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46" grpId="0"/>
      <p:bldP spid="47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chemeClr val="tx1"/>
          </a:solidFill>
          <a:headEnd type="none" w="lg" len="lg"/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4600</TotalTime>
  <Words>3999</Words>
  <Application>Microsoft Office PowerPoint</Application>
  <PresentationFormat>Экран (4:3)</PresentationFormat>
  <Paragraphs>811</Paragraphs>
  <Slides>46</Slides>
  <Notes>45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Elektra Medium Pro</vt:lpstr>
      <vt:lpstr>Elektra Text Pro</vt:lpstr>
      <vt:lpstr>Symbol</vt:lpstr>
      <vt:lpstr>Times New Roman</vt:lpstr>
      <vt:lpstr>Wingdings</vt:lpstr>
      <vt:lpstr>Тема Office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Олег Батурин</cp:lastModifiedBy>
  <cp:revision>1046</cp:revision>
  <cp:lastPrinted>2019-01-17T12:41:09Z</cp:lastPrinted>
  <dcterms:created xsi:type="dcterms:W3CDTF">2016-03-09T10:31:39Z</dcterms:created>
  <dcterms:modified xsi:type="dcterms:W3CDTF">2020-01-21T13:28:37Z</dcterms:modified>
</cp:coreProperties>
</file>