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5" r:id="rId21"/>
    <p:sldId id="32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348880"/>
            <a:ext cx="6151951" cy="1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897939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0648"/>
            <a:ext cx="7103318" cy="6398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76" y="908720"/>
            <a:ext cx="8892620" cy="575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940" y="980728"/>
            <a:ext cx="915794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876902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206" y="620688"/>
            <a:ext cx="9178206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32" y="404664"/>
            <a:ext cx="8712968" cy="594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093675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4664"/>
            <a:ext cx="7564757" cy="6286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69" y="836712"/>
            <a:ext cx="9014335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385763"/>
            <a:ext cx="7837288" cy="6283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715985" cy="600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9300" y="2600325"/>
            <a:ext cx="51054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14363"/>
            <a:ext cx="8356543" cy="624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8892480" cy="487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174" y="476672"/>
            <a:ext cx="8951826" cy="594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190944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840" y="516606"/>
            <a:ext cx="8097142" cy="613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212" y="338138"/>
            <a:ext cx="7804348" cy="639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568952" cy="569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0</Words>
  <Application>Microsoft Office PowerPoint</Application>
  <PresentationFormat>Экран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21</cp:revision>
  <dcterms:created xsi:type="dcterms:W3CDTF">2022-09-02T12:17:09Z</dcterms:created>
  <dcterms:modified xsi:type="dcterms:W3CDTF">2023-01-20T08:57:23Z</dcterms:modified>
</cp:coreProperties>
</file>