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151951" cy="1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97939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103318" cy="639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6" y="908720"/>
            <a:ext cx="8892620" cy="575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40" y="980728"/>
            <a:ext cx="915794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690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6" y="620688"/>
            <a:ext cx="917820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404664"/>
            <a:ext cx="8712968" cy="59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936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564757" cy="628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9" y="836712"/>
            <a:ext cx="901433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385763"/>
            <a:ext cx="7837288" cy="62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5985" cy="60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600325"/>
            <a:ext cx="510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4363"/>
            <a:ext cx="8356543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92480" cy="487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74" y="476672"/>
            <a:ext cx="8951826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90944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40" y="516606"/>
            <a:ext cx="8097142" cy="61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12" y="338138"/>
            <a:ext cx="7804348" cy="63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68952" cy="569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21</cp:revision>
  <dcterms:created xsi:type="dcterms:W3CDTF">2022-09-02T12:17:09Z</dcterms:created>
  <dcterms:modified xsi:type="dcterms:W3CDTF">2023-01-20T08:57:23Z</dcterms:modified>
</cp:coreProperties>
</file>