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04" r:id="rId2"/>
    <p:sldId id="285" r:id="rId3"/>
    <p:sldId id="286" r:id="rId4"/>
    <p:sldId id="287" r:id="rId5"/>
    <p:sldId id="288" r:id="rId6"/>
    <p:sldId id="310" r:id="rId7"/>
    <p:sldId id="311" r:id="rId8"/>
    <p:sldId id="312" r:id="rId9"/>
    <p:sldId id="313" r:id="rId10"/>
    <p:sldId id="314" r:id="rId11"/>
    <p:sldId id="315" r:id="rId12"/>
    <p:sldId id="316" r:id="rId13"/>
    <p:sldId id="317" r:id="rId14"/>
    <p:sldId id="318" r:id="rId15"/>
    <p:sldId id="319" r:id="rId16"/>
    <p:sldId id="320" r:id="rId17"/>
    <p:sldId id="321" r:id="rId18"/>
    <p:sldId id="322" r:id="rId19"/>
    <p:sldId id="323" r:id="rId20"/>
    <p:sldId id="324" r:id="rId21"/>
    <p:sldId id="325" r:id="rId22"/>
    <p:sldId id="326" r:id="rId23"/>
    <p:sldId id="327" r:id="rId24"/>
    <p:sldId id="328" r:id="rId25"/>
    <p:sldId id="329" r:id="rId26"/>
    <p:sldId id="330" r:id="rId27"/>
    <p:sldId id="331" r:id="rId28"/>
    <p:sldId id="332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87CA2-0FB7-4A30-AA67-5F865BCF74F7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6BF9F7-955D-47E2-ADDA-73999BD72F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CC899-C813-46E5-A219-305F967FE3D0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132856"/>
            <a:ext cx="7898624" cy="1861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48680"/>
            <a:ext cx="8748464" cy="597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141" y="260648"/>
            <a:ext cx="8980859" cy="616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69" y="476672"/>
            <a:ext cx="9145269" cy="5660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9144000" cy="6114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712"/>
            <a:ext cx="9144000" cy="5190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712"/>
            <a:ext cx="9144000" cy="5274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5088" y="1124744"/>
            <a:ext cx="9179088" cy="4737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80"/>
            <a:ext cx="9144000" cy="579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4744"/>
            <a:ext cx="9144000" cy="5007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16832"/>
            <a:ext cx="9144000" cy="267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0768"/>
            <a:ext cx="9144000" cy="429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85888"/>
            <a:ext cx="9144000" cy="4027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9144000" cy="4735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124744"/>
            <a:ext cx="9143999" cy="4962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457325"/>
            <a:ext cx="9144000" cy="3851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57300"/>
            <a:ext cx="9144000" cy="423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0688"/>
            <a:ext cx="9144000" cy="566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0768"/>
            <a:ext cx="9174983" cy="367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404938"/>
            <a:ext cx="9144000" cy="3913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988840"/>
            <a:ext cx="510540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6672"/>
            <a:ext cx="9244201" cy="6093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4744"/>
            <a:ext cx="9144000" cy="3974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9144000" cy="496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5124" y="332656"/>
            <a:ext cx="9209124" cy="5843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4"/>
            <a:ext cx="9144000" cy="5692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551" y="1052736"/>
            <a:ext cx="9169551" cy="4054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8760"/>
            <a:ext cx="9144000" cy="4226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0</Words>
  <Application>Microsoft Office PowerPoint</Application>
  <PresentationFormat>Экран (4:3)</PresentationFormat>
  <Paragraphs>0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Administrator</dc:creator>
  <cp:lastModifiedBy>Administrator</cp:lastModifiedBy>
  <cp:revision>22</cp:revision>
  <dcterms:created xsi:type="dcterms:W3CDTF">2022-09-02T12:17:09Z</dcterms:created>
  <dcterms:modified xsi:type="dcterms:W3CDTF">2023-01-20T08:59:52Z</dcterms:modified>
</cp:coreProperties>
</file>