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898624" cy="18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4" cy="59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41" y="260648"/>
            <a:ext cx="8980859" cy="61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9" y="476672"/>
            <a:ext cx="9145269" cy="56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7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8" y="1124744"/>
            <a:ext cx="9179088" cy="47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9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0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26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2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5888"/>
            <a:ext cx="9144000" cy="402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3999" cy="496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57325"/>
            <a:ext cx="9144000" cy="38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300"/>
            <a:ext cx="9144000" cy="423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74983" cy="36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04938"/>
            <a:ext cx="9144000" cy="39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10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244201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397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9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24" y="332656"/>
            <a:ext cx="9209124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69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51" y="1052736"/>
            <a:ext cx="9169551" cy="405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22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22</cp:revision>
  <dcterms:created xsi:type="dcterms:W3CDTF">2022-09-02T12:17:09Z</dcterms:created>
  <dcterms:modified xsi:type="dcterms:W3CDTF">2023-01-20T08:59:52Z</dcterms:modified>
</cp:coreProperties>
</file>