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8EB4-D655-455E-9E6A-058618C3EB86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4A06-8AF9-49F5-82F7-449054AE1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9143999" cy="590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660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125825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038225"/>
            <a:ext cx="569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00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4763"/>
            <a:ext cx="87058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704850"/>
            <a:ext cx="86010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895350"/>
            <a:ext cx="88677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8208912" cy="270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600200"/>
            <a:ext cx="8601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52550"/>
            <a:ext cx="8686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938338"/>
            <a:ext cx="88011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3350"/>
            <a:ext cx="885825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25172" cy="667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78092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6319"/>
            <a:ext cx="7767246" cy="680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0550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271463"/>
            <a:ext cx="84867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61913"/>
            <a:ext cx="801052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514350"/>
            <a:ext cx="8153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622"/>
            <a:ext cx="8175823" cy="684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3465"/>
            <a:ext cx="8042007" cy="616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7</cp:revision>
  <dcterms:created xsi:type="dcterms:W3CDTF">2023-01-20T09:12:49Z</dcterms:created>
  <dcterms:modified xsi:type="dcterms:W3CDTF">2025-06-18T07:16:15Z</dcterms:modified>
</cp:coreProperties>
</file>