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04" r:id="rId2"/>
    <p:sldId id="285" r:id="rId3"/>
    <p:sldId id="286" r:id="rId4"/>
    <p:sldId id="287" r:id="rId5"/>
    <p:sldId id="288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319" r:id="rId16"/>
    <p:sldId id="320" r:id="rId17"/>
    <p:sldId id="321" r:id="rId18"/>
    <p:sldId id="322" r:id="rId19"/>
    <p:sldId id="32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516" y="-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87CA2-0FB7-4A30-AA67-5F865BCF74F7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6BF9F7-955D-47E2-ADDA-73999BD72F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CC899-C813-46E5-A219-305F967FE3D0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2525" y="2581275"/>
            <a:ext cx="683895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4825"/>
            <a:ext cx="9163050" cy="584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721" y="495300"/>
            <a:ext cx="8867775" cy="636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838325"/>
            <a:ext cx="9144000" cy="3132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538" y="460201"/>
            <a:ext cx="8924925" cy="635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" y="752475"/>
            <a:ext cx="9029700" cy="535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" y="569168"/>
            <a:ext cx="90297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7571" y="44624"/>
            <a:ext cx="8350893" cy="6782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" y="1"/>
            <a:ext cx="7544320" cy="6783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546986"/>
            <a:ext cx="7416824" cy="6311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1150" y="2452688"/>
            <a:ext cx="598170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3" y="785813"/>
            <a:ext cx="9058275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0" y="1143000"/>
            <a:ext cx="89535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0" y="1638300"/>
            <a:ext cx="89535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18"/>
          <p:cNvGrpSpPr>
            <a:grpSpLocks/>
          </p:cNvGrpSpPr>
          <p:nvPr/>
        </p:nvGrpSpPr>
        <p:grpSpPr bwMode="auto">
          <a:xfrm>
            <a:off x="242888" y="142875"/>
            <a:ext cx="8686800" cy="514350"/>
            <a:chOff x="108007" y="216137"/>
            <a:chExt cx="8716193" cy="514671"/>
          </a:xfrm>
        </p:grpSpPr>
        <p:cxnSp>
          <p:nvCxnSpPr>
            <p:cNvPr id="4" name="Прямая соединительная линия 3">
              <a:extLst>
                <a:ext uri="{FF2B5EF4-FFF2-40B4-BE49-F238E27FC236}">
                  <a16:creationId xmlns="" xmlns:a16="http://schemas.microsoft.com/office/drawing/2014/main" id="{0B73485B-1515-4BD0-829D-9456DF452682}"/>
                </a:ext>
              </a:extLst>
            </p:cNvPr>
            <p:cNvCxnSpPr/>
            <p:nvPr/>
          </p:nvCxnSpPr>
          <p:spPr>
            <a:xfrm flipH="1">
              <a:off x="227472" y="730808"/>
              <a:ext cx="8568056" cy="0"/>
            </a:xfrm>
            <a:prstGeom prst="line">
              <a:avLst/>
            </a:prstGeom>
            <a:ln w="25400">
              <a:solidFill>
                <a:srgbClr val="E774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Рисунок 7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8007" y="216137"/>
              <a:ext cx="2139893" cy="471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" name="Прямая соединительная линия 5">
              <a:extLst>
                <a:ext uri="{FF2B5EF4-FFF2-40B4-BE49-F238E27FC236}">
                  <a16:creationId xmlns="" xmlns:a16="http://schemas.microsoft.com/office/drawing/2014/main" id="{1422FEB8-3F6A-4ACD-8B43-F9274C9C683B}"/>
                </a:ext>
              </a:extLst>
            </p:cNvPr>
            <p:cNvCxnSpPr/>
            <p:nvPr/>
          </p:nvCxnSpPr>
          <p:spPr>
            <a:xfrm flipH="1">
              <a:off x="2236083" y="541778"/>
              <a:ext cx="6588117" cy="0"/>
            </a:xfrm>
            <a:prstGeom prst="line">
              <a:avLst/>
            </a:prstGeom>
            <a:ln w="38100">
              <a:solidFill>
                <a:srgbClr val="0098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913" y="1500188"/>
            <a:ext cx="9020175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8"/>
          <p:cNvGrpSpPr>
            <a:grpSpLocks/>
          </p:cNvGrpSpPr>
          <p:nvPr/>
        </p:nvGrpSpPr>
        <p:grpSpPr bwMode="auto">
          <a:xfrm>
            <a:off x="242888" y="142875"/>
            <a:ext cx="8686800" cy="514350"/>
            <a:chOff x="108007" y="216137"/>
            <a:chExt cx="8716193" cy="514671"/>
          </a:xfrm>
        </p:grpSpPr>
        <p:cxnSp>
          <p:nvCxnSpPr>
            <p:cNvPr id="5" name="Прямая соединительная линия 4">
              <a:extLst>
                <a:ext uri="{FF2B5EF4-FFF2-40B4-BE49-F238E27FC236}">
                  <a16:creationId xmlns="" xmlns:a16="http://schemas.microsoft.com/office/drawing/2014/main" id="{0B73485B-1515-4BD0-829D-9456DF452682}"/>
                </a:ext>
              </a:extLst>
            </p:cNvPr>
            <p:cNvCxnSpPr/>
            <p:nvPr/>
          </p:nvCxnSpPr>
          <p:spPr>
            <a:xfrm flipH="1">
              <a:off x="227472" y="730808"/>
              <a:ext cx="8568056" cy="0"/>
            </a:xfrm>
            <a:prstGeom prst="line">
              <a:avLst/>
            </a:prstGeom>
            <a:ln w="25400">
              <a:solidFill>
                <a:srgbClr val="E774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Рисунок 7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8007" y="216137"/>
              <a:ext cx="2139893" cy="471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7" name="Прямая соединительная линия 6">
              <a:extLst>
                <a:ext uri="{FF2B5EF4-FFF2-40B4-BE49-F238E27FC236}">
                  <a16:creationId xmlns="" xmlns:a16="http://schemas.microsoft.com/office/drawing/2014/main" id="{1422FEB8-3F6A-4ACD-8B43-F9274C9C683B}"/>
                </a:ext>
              </a:extLst>
            </p:cNvPr>
            <p:cNvCxnSpPr/>
            <p:nvPr/>
          </p:nvCxnSpPr>
          <p:spPr>
            <a:xfrm flipH="1">
              <a:off x="2236083" y="541778"/>
              <a:ext cx="6588117" cy="0"/>
            </a:xfrm>
            <a:prstGeom prst="line">
              <a:avLst/>
            </a:prstGeom>
            <a:ln w="38100">
              <a:solidFill>
                <a:srgbClr val="0098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3271"/>
            <a:ext cx="8388424" cy="6594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8"/>
          <p:cNvGrpSpPr>
            <a:grpSpLocks/>
          </p:cNvGrpSpPr>
          <p:nvPr/>
        </p:nvGrpSpPr>
        <p:grpSpPr bwMode="auto">
          <a:xfrm>
            <a:off x="242888" y="142875"/>
            <a:ext cx="8686800" cy="514350"/>
            <a:chOff x="108007" y="216137"/>
            <a:chExt cx="8716193" cy="514671"/>
          </a:xfrm>
        </p:grpSpPr>
        <p:cxnSp>
          <p:nvCxnSpPr>
            <p:cNvPr id="4" name="Прямая соединительная линия 3">
              <a:extLst>
                <a:ext uri="{FF2B5EF4-FFF2-40B4-BE49-F238E27FC236}">
                  <a16:creationId xmlns="" xmlns:a16="http://schemas.microsoft.com/office/drawing/2014/main" id="{0B73485B-1515-4BD0-829D-9456DF452682}"/>
                </a:ext>
              </a:extLst>
            </p:cNvPr>
            <p:cNvCxnSpPr/>
            <p:nvPr/>
          </p:nvCxnSpPr>
          <p:spPr>
            <a:xfrm flipH="1">
              <a:off x="227472" y="730808"/>
              <a:ext cx="8568056" cy="0"/>
            </a:xfrm>
            <a:prstGeom prst="line">
              <a:avLst/>
            </a:prstGeom>
            <a:ln w="25400">
              <a:solidFill>
                <a:srgbClr val="E774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Рисунок 7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8007" y="216137"/>
              <a:ext cx="2139893" cy="471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" name="Прямая соединительная линия 5">
              <a:extLst>
                <a:ext uri="{FF2B5EF4-FFF2-40B4-BE49-F238E27FC236}">
                  <a16:creationId xmlns="" xmlns:a16="http://schemas.microsoft.com/office/drawing/2014/main" id="{1422FEB8-3F6A-4ACD-8B43-F9274C9C683B}"/>
                </a:ext>
              </a:extLst>
            </p:cNvPr>
            <p:cNvCxnSpPr/>
            <p:nvPr/>
          </p:nvCxnSpPr>
          <p:spPr>
            <a:xfrm flipH="1">
              <a:off x="2236083" y="541778"/>
              <a:ext cx="6588117" cy="0"/>
            </a:xfrm>
            <a:prstGeom prst="line">
              <a:avLst/>
            </a:prstGeom>
            <a:ln w="38100">
              <a:solidFill>
                <a:srgbClr val="0098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8" y="228600"/>
            <a:ext cx="8886825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8" y="1485900"/>
            <a:ext cx="9039225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8" y="652463"/>
            <a:ext cx="8963025" cy="555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0</Words>
  <Application>Microsoft Office PowerPoint</Application>
  <PresentationFormat>Экран (4:3)</PresentationFormat>
  <Paragraphs>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Administrator</dc:creator>
  <cp:lastModifiedBy>Administrator</cp:lastModifiedBy>
  <cp:revision>22</cp:revision>
  <dcterms:created xsi:type="dcterms:W3CDTF">2022-09-02T12:17:09Z</dcterms:created>
  <dcterms:modified xsi:type="dcterms:W3CDTF">2023-09-04T09:27:58Z</dcterms:modified>
</cp:coreProperties>
</file>