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2581275"/>
            <a:ext cx="68389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825"/>
            <a:ext cx="91630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21" y="495300"/>
            <a:ext cx="886777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38325"/>
            <a:ext cx="9144000" cy="313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460201"/>
            <a:ext cx="89249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752475"/>
            <a:ext cx="90297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569168"/>
            <a:ext cx="90297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71" y="44624"/>
            <a:ext cx="8350893" cy="678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" y="1"/>
            <a:ext cx="7544320" cy="678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6986"/>
            <a:ext cx="7416824" cy="631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452688"/>
            <a:ext cx="598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785813"/>
            <a:ext cx="90582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143000"/>
            <a:ext cx="8953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638300"/>
            <a:ext cx="89535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242888" y="142875"/>
            <a:ext cx="8686800" cy="514350"/>
            <a:chOff x="108007" y="216137"/>
            <a:chExt cx="8716193" cy="51467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="" xmlns:a16="http://schemas.microsoft.com/office/drawing/2014/main" id="{0B73485B-1515-4BD0-829D-9456DF452682}"/>
                </a:ext>
              </a:extLst>
            </p:cNvPr>
            <p:cNvCxnSpPr/>
            <p:nvPr/>
          </p:nvCxnSpPr>
          <p:spPr>
            <a:xfrm flipH="1">
              <a:off x="227472" y="730808"/>
              <a:ext cx="8568056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1422FEB8-3F6A-4ACD-8B43-F9274C9C683B}"/>
                </a:ext>
              </a:extLst>
            </p:cNvPr>
            <p:cNvCxnSpPr/>
            <p:nvPr/>
          </p:nvCxnSpPr>
          <p:spPr>
            <a:xfrm flipH="1">
              <a:off x="2236083" y="541778"/>
              <a:ext cx="6588117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1500188"/>
            <a:ext cx="90201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42888" y="142875"/>
            <a:ext cx="8686800" cy="514350"/>
            <a:chOff x="108007" y="216137"/>
            <a:chExt cx="8716193" cy="514671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="" xmlns:a16="http://schemas.microsoft.com/office/drawing/2014/main" id="{0B73485B-1515-4BD0-829D-9456DF452682}"/>
                </a:ext>
              </a:extLst>
            </p:cNvPr>
            <p:cNvCxnSpPr/>
            <p:nvPr/>
          </p:nvCxnSpPr>
          <p:spPr>
            <a:xfrm flipH="1">
              <a:off x="227472" y="730808"/>
              <a:ext cx="8568056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="" xmlns:a16="http://schemas.microsoft.com/office/drawing/2014/main" id="{1422FEB8-3F6A-4ACD-8B43-F9274C9C683B}"/>
                </a:ext>
              </a:extLst>
            </p:cNvPr>
            <p:cNvCxnSpPr/>
            <p:nvPr/>
          </p:nvCxnSpPr>
          <p:spPr>
            <a:xfrm flipH="1">
              <a:off x="2236083" y="541778"/>
              <a:ext cx="6588117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271"/>
            <a:ext cx="8388424" cy="659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242888" y="142875"/>
            <a:ext cx="8686800" cy="514350"/>
            <a:chOff x="108007" y="216137"/>
            <a:chExt cx="8716193" cy="514671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="" xmlns:a16="http://schemas.microsoft.com/office/drawing/2014/main" id="{0B73485B-1515-4BD0-829D-9456DF452682}"/>
                </a:ext>
              </a:extLst>
            </p:cNvPr>
            <p:cNvCxnSpPr/>
            <p:nvPr/>
          </p:nvCxnSpPr>
          <p:spPr>
            <a:xfrm flipH="1">
              <a:off x="227472" y="730808"/>
              <a:ext cx="8568056" cy="0"/>
            </a:xfrm>
            <a:prstGeom prst="line">
              <a:avLst/>
            </a:prstGeom>
            <a:ln w="25400">
              <a:solidFill>
                <a:srgbClr val="E774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8007" y="216137"/>
              <a:ext cx="2139893" cy="47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1422FEB8-3F6A-4ACD-8B43-F9274C9C683B}"/>
                </a:ext>
              </a:extLst>
            </p:cNvPr>
            <p:cNvCxnSpPr/>
            <p:nvPr/>
          </p:nvCxnSpPr>
          <p:spPr>
            <a:xfrm flipH="1">
              <a:off x="2236083" y="541778"/>
              <a:ext cx="6588117" cy="0"/>
            </a:xfrm>
            <a:prstGeom prst="line">
              <a:avLst/>
            </a:prstGeom>
            <a:ln w="38100">
              <a:solidFill>
                <a:srgbClr val="0098A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228600"/>
            <a:ext cx="88868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485900"/>
            <a:ext cx="9039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652463"/>
            <a:ext cx="89630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22</cp:revision>
  <dcterms:created xsi:type="dcterms:W3CDTF">2022-09-02T12:17:09Z</dcterms:created>
  <dcterms:modified xsi:type="dcterms:W3CDTF">2023-09-04T09:27:58Z</dcterms:modified>
</cp:coreProperties>
</file>