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561" r:id="rId3"/>
    <p:sldId id="573" r:id="rId4"/>
    <p:sldId id="570" r:id="rId5"/>
    <p:sldId id="564" r:id="rId6"/>
    <p:sldId id="560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Батурин" initials="ОБ" lastIdx="0" clrIdx="0">
    <p:extLst>
      <p:ext uri="{19B8F6BF-5375-455C-9EA6-DF929625EA0E}">
        <p15:presenceInfo xmlns:p15="http://schemas.microsoft.com/office/powerpoint/2012/main" userId="cc479cfdcd957b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D7FD2-2A5C-4DD4-BBBF-DC49CEEAB369}" v="68" dt="2026-02-09T06:04:50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g Baturin" userId="99f809820fc93228" providerId="LiveId" clId="{C2C127B9-0DC4-49FA-8A35-D5898BD6E19F}"/>
    <pc:docChg chg="undo custSel modSld">
      <pc:chgData name="Oleg Baturin" userId="99f809820fc93228" providerId="LiveId" clId="{C2C127B9-0DC4-49FA-8A35-D5898BD6E19F}" dt="2026-02-09T06:05:05.234" v="1393" actId="122"/>
      <pc:docMkLst>
        <pc:docMk/>
      </pc:docMkLst>
      <pc:sldChg chg="modSp mod">
        <pc:chgData name="Oleg Baturin" userId="99f809820fc93228" providerId="LiveId" clId="{C2C127B9-0DC4-49FA-8A35-D5898BD6E19F}" dt="2026-02-04T10:38:10.829" v="3" actId="20577"/>
        <pc:sldMkLst>
          <pc:docMk/>
          <pc:sldMk cId="3482473584" sldId="256"/>
        </pc:sldMkLst>
        <pc:spChg chg="mod">
          <ac:chgData name="Oleg Baturin" userId="99f809820fc93228" providerId="LiveId" clId="{C2C127B9-0DC4-49FA-8A35-D5898BD6E19F}" dt="2026-02-04T10:38:10.829" v="3" actId="20577"/>
          <ac:spMkLst>
            <pc:docMk/>
            <pc:sldMk cId="3482473584" sldId="256"/>
            <ac:spMk id="6" creationId="{00000000-0000-0000-0000-000000000000}"/>
          </ac:spMkLst>
        </pc:spChg>
        <pc:spChg chg="mod">
          <ac:chgData name="Oleg Baturin" userId="99f809820fc93228" providerId="LiveId" clId="{C2C127B9-0DC4-49FA-8A35-D5898BD6E19F}" dt="2026-02-04T10:38:07.753" v="1" actId="6549"/>
          <ac:spMkLst>
            <pc:docMk/>
            <pc:sldMk cId="3482473584" sldId="256"/>
            <ac:spMk id="7" creationId="{00000000-0000-0000-0000-000000000000}"/>
          </ac:spMkLst>
        </pc:spChg>
      </pc:sldChg>
      <pc:sldChg chg="addSp delSp modSp mod">
        <pc:chgData name="Oleg Baturin" userId="99f809820fc93228" providerId="LiveId" clId="{C2C127B9-0DC4-49FA-8A35-D5898BD6E19F}" dt="2026-02-09T05:59:33.899" v="1357" actId="478"/>
        <pc:sldMkLst>
          <pc:docMk/>
          <pc:sldMk cId="459290794" sldId="561"/>
        </pc:sldMkLst>
        <pc:spChg chg="del mod">
          <ac:chgData name="Oleg Baturin" userId="99f809820fc93228" providerId="LiveId" clId="{C2C127B9-0DC4-49FA-8A35-D5898BD6E19F}" dt="2026-02-09T05:59:33.899" v="1357" actId="478"/>
          <ac:spMkLst>
            <pc:docMk/>
            <pc:sldMk cId="459290794" sldId="561"/>
            <ac:spMk id="9" creationId="{3E9A43BE-3ED1-4B82-BE44-BA44C9DBEA43}"/>
          </ac:spMkLst>
        </pc:spChg>
        <pc:graphicFrameChg chg="mod modGraphic">
          <ac:chgData name="Oleg Baturin" userId="99f809820fc93228" providerId="LiveId" clId="{C2C127B9-0DC4-49FA-8A35-D5898BD6E19F}" dt="2026-02-04T10:49:25.118" v="335" actId="20577"/>
          <ac:graphicFrameMkLst>
            <pc:docMk/>
            <pc:sldMk cId="459290794" sldId="561"/>
            <ac:graphicFrameMk id="2" creationId="{79A315D7-761F-4DCA-9466-F76FF03BCA0B}"/>
          </ac:graphicFrameMkLst>
        </pc:graphicFrameChg>
        <pc:picChg chg="add mod modCrop">
          <ac:chgData name="Oleg Baturin" userId="99f809820fc93228" providerId="LiveId" clId="{C2C127B9-0DC4-49FA-8A35-D5898BD6E19F}" dt="2026-02-04T10:48:50.448" v="298" actId="1076"/>
          <ac:picMkLst>
            <pc:docMk/>
            <pc:sldMk cId="459290794" sldId="561"/>
            <ac:picMk id="3" creationId="{4FF76BBA-55C1-4867-D0B6-3B15F54D461E}"/>
          </ac:picMkLst>
        </pc:picChg>
        <pc:picChg chg="mod">
          <ac:chgData name="Oleg Baturin" userId="99f809820fc93228" providerId="LiveId" clId="{C2C127B9-0DC4-49FA-8A35-D5898BD6E19F}" dt="2026-02-04T10:43:17.303" v="214" actId="1076"/>
          <ac:picMkLst>
            <pc:docMk/>
            <pc:sldMk cId="459290794" sldId="561"/>
            <ac:picMk id="4" creationId="{23DA900D-6EAF-48E4-8A5E-8D0E6914949A}"/>
          </ac:picMkLst>
        </pc:picChg>
        <pc:picChg chg="mod">
          <ac:chgData name="Oleg Baturin" userId="99f809820fc93228" providerId="LiveId" clId="{C2C127B9-0DC4-49FA-8A35-D5898BD6E19F}" dt="2026-02-04T10:43:17.303" v="214" actId="1076"/>
          <ac:picMkLst>
            <pc:docMk/>
            <pc:sldMk cId="459290794" sldId="561"/>
            <ac:picMk id="6" creationId="{913A728B-1F6F-40BB-9EDF-6B2DF3A83851}"/>
          </ac:picMkLst>
        </pc:picChg>
        <pc:picChg chg="mod">
          <ac:chgData name="Oleg Baturin" userId="99f809820fc93228" providerId="LiveId" clId="{C2C127B9-0DC4-49FA-8A35-D5898BD6E19F}" dt="2026-02-04T10:43:17.303" v="214" actId="1076"/>
          <ac:picMkLst>
            <pc:docMk/>
            <pc:sldMk cId="459290794" sldId="561"/>
            <ac:picMk id="10" creationId="{6E964A1F-D3A4-42E3-B013-61E3C9A6B19B}"/>
          </ac:picMkLst>
        </pc:picChg>
        <pc:picChg chg="add mod">
          <ac:chgData name="Oleg Baturin" userId="99f809820fc93228" providerId="LiveId" clId="{C2C127B9-0DC4-49FA-8A35-D5898BD6E19F}" dt="2026-02-05T07:46:36.817" v="1356" actId="1076"/>
          <ac:picMkLst>
            <pc:docMk/>
            <pc:sldMk cId="459290794" sldId="561"/>
            <ac:picMk id="11" creationId="{D25134FB-4172-51E2-C63C-B3D5384D48CF}"/>
          </ac:picMkLst>
        </pc:picChg>
      </pc:sldChg>
      <pc:sldChg chg="addSp delSp modSp mod">
        <pc:chgData name="Oleg Baturin" userId="99f809820fc93228" providerId="LiveId" clId="{C2C127B9-0DC4-49FA-8A35-D5898BD6E19F}" dt="2026-02-09T06:05:05.234" v="1393" actId="122"/>
        <pc:sldMkLst>
          <pc:docMk/>
          <pc:sldMk cId="2131893062" sldId="564"/>
        </pc:sldMkLst>
        <pc:spChg chg="add mod">
          <ac:chgData name="Oleg Baturin" userId="99f809820fc93228" providerId="LiveId" clId="{C2C127B9-0DC4-49FA-8A35-D5898BD6E19F}" dt="2026-02-05T07:37:35.384" v="1351" actId="20577"/>
          <ac:spMkLst>
            <pc:docMk/>
            <pc:sldMk cId="2131893062" sldId="564"/>
            <ac:spMk id="2" creationId="{BB8A7EA4-95EA-A479-C0AF-F50363833775}"/>
          </ac:spMkLst>
        </pc:spChg>
        <pc:spChg chg="add mod">
          <ac:chgData name="Oleg Baturin" userId="99f809820fc93228" providerId="LiveId" clId="{C2C127B9-0DC4-49FA-8A35-D5898BD6E19F}" dt="2026-02-04T12:45:00.412" v="1233" actId="2085"/>
          <ac:spMkLst>
            <pc:docMk/>
            <pc:sldMk cId="2131893062" sldId="564"/>
            <ac:spMk id="4" creationId="{FAF1180E-C332-654D-C117-DEDEFD3F1F70}"/>
          </ac:spMkLst>
        </pc:spChg>
        <pc:spChg chg="mod">
          <ac:chgData name="Oleg Baturin" userId="99f809820fc93228" providerId="LiveId" clId="{C2C127B9-0DC4-49FA-8A35-D5898BD6E19F}" dt="2026-02-04T12:00:18.427" v="578" actId="14100"/>
          <ac:spMkLst>
            <pc:docMk/>
            <pc:sldMk cId="2131893062" sldId="564"/>
            <ac:spMk id="5" creationId="{A6EA0165-E385-41B3-BC72-FD1D3169FDC7}"/>
          </ac:spMkLst>
        </pc:spChg>
        <pc:spChg chg="mod">
          <ac:chgData name="Oleg Baturin" userId="99f809820fc93228" providerId="LiveId" clId="{C2C127B9-0DC4-49FA-8A35-D5898BD6E19F}" dt="2026-02-04T10:55:07.728" v="357" actId="14100"/>
          <ac:spMkLst>
            <pc:docMk/>
            <pc:sldMk cId="2131893062" sldId="564"/>
            <ac:spMk id="6" creationId="{5618E8C7-2D1A-4C80-B6F9-8D35166F4AEE}"/>
          </ac:spMkLst>
        </pc:spChg>
        <pc:spChg chg="mod">
          <ac:chgData name="Oleg Baturin" userId="99f809820fc93228" providerId="LiveId" clId="{C2C127B9-0DC4-49FA-8A35-D5898BD6E19F}" dt="2026-02-04T10:55:10.289" v="358" actId="313"/>
          <ac:spMkLst>
            <pc:docMk/>
            <pc:sldMk cId="2131893062" sldId="564"/>
            <ac:spMk id="10" creationId="{4BD35EF1-5D04-4CDF-97E4-A8C1D6726EA3}"/>
          </ac:spMkLst>
        </pc:spChg>
        <pc:spChg chg="mod">
          <ac:chgData name="Oleg Baturin" userId="99f809820fc93228" providerId="LiveId" clId="{C2C127B9-0DC4-49FA-8A35-D5898BD6E19F}" dt="2026-02-04T11:51:57.179" v="569" actId="5793"/>
          <ac:spMkLst>
            <pc:docMk/>
            <pc:sldMk cId="2131893062" sldId="564"/>
            <ac:spMk id="12" creationId="{5E02E24A-B6A8-44D6-B4F7-0C39DE514E8C}"/>
          </ac:spMkLst>
        </pc:spChg>
        <pc:spChg chg="add mod">
          <ac:chgData name="Oleg Baturin" userId="99f809820fc93228" providerId="LiveId" clId="{C2C127B9-0DC4-49FA-8A35-D5898BD6E19F}" dt="2026-02-05T07:37:42.744" v="1353" actId="1076"/>
          <ac:spMkLst>
            <pc:docMk/>
            <pc:sldMk cId="2131893062" sldId="564"/>
            <ac:spMk id="13" creationId="{12F6DBBF-4C34-2502-4A96-0C18CEA6AD18}"/>
          </ac:spMkLst>
        </pc:spChg>
        <pc:spChg chg="add mod">
          <ac:chgData name="Oleg Baturin" userId="99f809820fc93228" providerId="LiveId" clId="{C2C127B9-0DC4-49FA-8A35-D5898BD6E19F}" dt="2026-02-09T06:05:05.234" v="1393" actId="122"/>
          <ac:spMkLst>
            <pc:docMk/>
            <pc:sldMk cId="2131893062" sldId="564"/>
            <ac:spMk id="14" creationId="{CFD8385F-C878-2DFC-F9CD-1024576CAD0D}"/>
          </ac:spMkLst>
        </pc:spChg>
        <pc:spChg chg="mod">
          <ac:chgData name="Oleg Baturin" userId="99f809820fc93228" providerId="LiveId" clId="{C2C127B9-0DC4-49FA-8A35-D5898BD6E19F}" dt="2026-02-04T11:44:27.506" v="372" actId="1076"/>
          <ac:spMkLst>
            <pc:docMk/>
            <pc:sldMk cId="2131893062" sldId="564"/>
            <ac:spMk id="15" creationId="{693398E3-25EC-49A6-B0D4-FEE925A83610}"/>
          </ac:spMkLst>
        </pc:spChg>
        <pc:spChg chg="add mod">
          <ac:chgData name="Oleg Baturin" userId="99f809820fc93228" providerId="LiveId" clId="{C2C127B9-0DC4-49FA-8A35-D5898BD6E19F}" dt="2026-02-04T12:07:14.291" v="611" actId="1076"/>
          <ac:spMkLst>
            <pc:docMk/>
            <pc:sldMk cId="2131893062" sldId="564"/>
            <ac:spMk id="19" creationId="{2476E30F-4898-6E59-B2C7-9A36DB290F27}"/>
          </ac:spMkLst>
        </pc:spChg>
        <pc:spChg chg="add mod">
          <ac:chgData name="Oleg Baturin" userId="99f809820fc93228" providerId="LiveId" clId="{C2C127B9-0DC4-49FA-8A35-D5898BD6E19F}" dt="2026-02-04T12:07:21.235" v="614" actId="1076"/>
          <ac:spMkLst>
            <pc:docMk/>
            <pc:sldMk cId="2131893062" sldId="564"/>
            <ac:spMk id="21" creationId="{F8B91111-8012-F602-2441-0411555F189D}"/>
          </ac:spMkLst>
        </pc:spChg>
        <pc:spChg chg="add mod">
          <ac:chgData name="Oleg Baturin" userId="99f809820fc93228" providerId="LiveId" clId="{C2C127B9-0DC4-49FA-8A35-D5898BD6E19F}" dt="2026-02-04T12:45:02.341" v="1234" actId="2085"/>
          <ac:spMkLst>
            <pc:docMk/>
            <pc:sldMk cId="2131893062" sldId="564"/>
            <ac:spMk id="22" creationId="{5B1D2112-4029-959A-2599-D9265A3FF2B1}"/>
          </ac:spMkLst>
        </pc:spChg>
        <pc:spChg chg="add mod">
          <ac:chgData name="Oleg Baturin" userId="99f809820fc93228" providerId="LiveId" clId="{C2C127B9-0DC4-49FA-8A35-D5898BD6E19F}" dt="2026-02-04T12:45:04.485" v="1235" actId="2085"/>
          <ac:spMkLst>
            <pc:docMk/>
            <pc:sldMk cId="2131893062" sldId="564"/>
            <ac:spMk id="23" creationId="{823974A0-E1C9-8C19-48AE-E1426678BFCB}"/>
          </ac:spMkLst>
        </pc:spChg>
        <pc:spChg chg="add mod">
          <ac:chgData name="Oleg Baturin" userId="99f809820fc93228" providerId="LiveId" clId="{C2C127B9-0DC4-49FA-8A35-D5898BD6E19F}" dt="2026-02-04T12:07:35.291" v="620" actId="1076"/>
          <ac:spMkLst>
            <pc:docMk/>
            <pc:sldMk cId="2131893062" sldId="564"/>
            <ac:spMk id="24" creationId="{C869376A-799C-9028-6C6A-D6B11DEC206A}"/>
          </ac:spMkLst>
        </pc:spChg>
        <pc:grpChg chg="mod">
          <ac:chgData name="Oleg Baturin" userId="99f809820fc93228" providerId="LiveId" clId="{C2C127B9-0DC4-49FA-8A35-D5898BD6E19F}" dt="2026-02-04T11:44:10.618" v="368" actId="1076"/>
          <ac:grpSpMkLst>
            <pc:docMk/>
            <pc:sldMk cId="2131893062" sldId="564"/>
            <ac:grpSpMk id="3" creationId="{29A676BC-9197-40DB-884E-10A1CB10FD76}"/>
          </ac:grpSpMkLst>
        </pc:grpChg>
        <pc:picChg chg="mod">
          <ac:chgData name="Oleg Baturin" userId="99f809820fc93228" providerId="LiveId" clId="{C2C127B9-0DC4-49FA-8A35-D5898BD6E19F}" dt="2026-02-04T12:01:19.307" v="588" actId="14100"/>
          <ac:picMkLst>
            <pc:docMk/>
            <pc:sldMk cId="2131893062" sldId="564"/>
            <ac:picMk id="9" creationId="{7450FE5F-38E5-4B3D-AD33-BC7B234C85F2}"/>
          </ac:picMkLst>
        </pc:picChg>
        <pc:picChg chg="mod">
          <ac:chgData name="Oleg Baturin" userId="99f809820fc93228" providerId="LiveId" clId="{C2C127B9-0DC4-49FA-8A35-D5898BD6E19F}" dt="2026-02-04T11:44:28.721" v="373" actId="1076"/>
          <ac:picMkLst>
            <pc:docMk/>
            <pc:sldMk cId="2131893062" sldId="564"/>
            <ac:picMk id="11" creationId="{672D0ED2-8AFB-4593-8F18-BC369D42C131}"/>
          </ac:picMkLst>
        </pc:picChg>
        <pc:picChg chg="add mod modCrop">
          <ac:chgData name="Oleg Baturin" userId="99f809820fc93228" providerId="LiveId" clId="{C2C127B9-0DC4-49FA-8A35-D5898BD6E19F}" dt="2026-02-04T12:01:11.114" v="586" actId="1076"/>
          <ac:picMkLst>
            <pc:docMk/>
            <pc:sldMk cId="2131893062" sldId="564"/>
            <ac:picMk id="28" creationId="{BF43E2C6-A779-3EA3-1CE6-B308ECDC1265}"/>
          </ac:picMkLst>
        </pc:picChg>
        <pc:picChg chg="add mod ord">
          <ac:chgData name="Oleg Baturin" userId="99f809820fc93228" providerId="LiveId" clId="{C2C127B9-0DC4-49FA-8A35-D5898BD6E19F}" dt="2026-02-04T12:07:31.682" v="619" actId="1076"/>
          <ac:picMkLst>
            <pc:docMk/>
            <pc:sldMk cId="2131893062" sldId="564"/>
            <ac:picMk id="30" creationId="{4F18B33C-A551-917D-2D59-52C25B205B4B}"/>
          </ac:picMkLst>
        </pc:picChg>
        <pc:picChg chg="add mod">
          <ac:chgData name="Oleg Baturin" userId="99f809820fc93228" providerId="LiveId" clId="{C2C127B9-0DC4-49FA-8A35-D5898BD6E19F}" dt="2026-02-04T12:07:16.586" v="612" actId="1076"/>
          <ac:picMkLst>
            <pc:docMk/>
            <pc:sldMk cId="2131893062" sldId="564"/>
            <ac:picMk id="32" creationId="{D7773428-934D-FAC9-CB73-6EDB09833974}"/>
          </ac:picMkLst>
        </pc:picChg>
        <pc:picChg chg="add mod">
          <ac:chgData name="Oleg Baturin" userId="99f809820fc93228" providerId="LiveId" clId="{C2C127B9-0DC4-49FA-8A35-D5898BD6E19F}" dt="2026-02-04T12:07:23.035" v="615" actId="1076"/>
          <ac:picMkLst>
            <pc:docMk/>
            <pc:sldMk cId="2131893062" sldId="564"/>
            <ac:picMk id="34" creationId="{3F710090-BAE5-C35F-BCFB-41D82750CBB7}"/>
          </ac:picMkLst>
        </pc:picChg>
        <pc:picChg chg="add mod">
          <ac:chgData name="Oleg Baturin" userId="99f809820fc93228" providerId="LiveId" clId="{C2C127B9-0DC4-49FA-8A35-D5898BD6E19F}" dt="2026-02-04T12:08:24.443" v="626" actId="1076"/>
          <ac:picMkLst>
            <pc:docMk/>
            <pc:sldMk cId="2131893062" sldId="564"/>
            <ac:picMk id="36" creationId="{6184D3CE-E718-3C9D-2382-AAC899742F4B}"/>
          </ac:picMkLst>
        </pc:picChg>
      </pc:sldChg>
      <pc:sldChg chg="addSp delSp modSp mod modAnim">
        <pc:chgData name="Oleg Baturin" userId="99f809820fc93228" providerId="LiveId" clId="{C2C127B9-0DC4-49FA-8A35-D5898BD6E19F}" dt="2026-02-09T06:01:13.969" v="1363"/>
        <pc:sldMkLst>
          <pc:docMk/>
          <pc:sldMk cId="4052451056" sldId="570"/>
        </pc:sldMkLst>
        <pc:spChg chg="add mod">
          <ac:chgData name="Oleg Baturin" userId="99f809820fc93228" providerId="LiveId" clId="{C2C127B9-0DC4-49FA-8A35-D5898BD6E19F}" dt="2026-02-04T12:12:23.268" v="721" actId="1076"/>
          <ac:spMkLst>
            <pc:docMk/>
            <pc:sldMk cId="4052451056" sldId="570"/>
            <ac:spMk id="2" creationId="{69D863C9-8850-2405-AEB4-2CFBC5914C91}"/>
          </ac:spMkLst>
        </pc:spChg>
        <pc:spChg chg="add mod ord">
          <ac:chgData name="Oleg Baturin" userId="99f809820fc93228" providerId="LiveId" clId="{C2C127B9-0DC4-49FA-8A35-D5898BD6E19F}" dt="2026-02-05T07:36:38.673" v="1322" actId="167"/>
          <ac:spMkLst>
            <pc:docMk/>
            <pc:sldMk cId="4052451056" sldId="570"/>
            <ac:spMk id="3" creationId="{FB4AAFFF-D02F-DAA5-7140-FFEB484AA027}"/>
          </ac:spMkLst>
        </pc:spChg>
        <pc:spChg chg="add mod">
          <ac:chgData name="Oleg Baturin" userId="99f809820fc93228" providerId="LiveId" clId="{C2C127B9-0DC4-49FA-8A35-D5898BD6E19F}" dt="2026-02-04T12:12:28.539" v="722" actId="1076"/>
          <ac:spMkLst>
            <pc:docMk/>
            <pc:sldMk cId="4052451056" sldId="570"/>
            <ac:spMk id="4" creationId="{3485A95A-D0CF-AA3D-A870-FF1AB09BBE42}"/>
          </ac:spMkLst>
        </pc:spChg>
        <pc:spChg chg="add mod">
          <ac:chgData name="Oleg Baturin" userId="99f809820fc93228" providerId="LiveId" clId="{C2C127B9-0DC4-49FA-8A35-D5898BD6E19F}" dt="2026-02-04T12:37:06.437" v="1084" actId="1076"/>
          <ac:spMkLst>
            <pc:docMk/>
            <pc:sldMk cId="4052451056" sldId="570"/>
            <ac:spMk id="5" creationId="{79288466-1405-7524-D219-9172FEA04AB8}"/>
          </ac:spMkLst>
        </pc:spChg>
        <pc:spChg chg="add mod">
          <ac:chgData name="Oleg Baturin" userId="99f809820fc93228" providerId="LiveId" clId="{C2C127B9-0DC4-49FA-8A35-D5898BD6E19F}" dt="2026-02-05T07:36:57.071" v="1329" actId="1076"/>
          <ac:spMkLst>
            <pc:docMk/>
            <pc:sldMk cId="4052451056" sldId="570"/>
            <ac:spMk id="10" creationId="{F6C64F19-9F14-EDF3-7B07-C420EC52367C}"/>
          </ac:spMkLst>
        </pc:spChg>
        <pc:spChg chg="add mod">
          <ac:chgData name="Oleg Baturin" userId="99f809820fc93228" providerId="LiveId" clId="{C2C127B9-0DC4-49FA-8A35-D5898BD6E19F}" dt="2026-02-04T12:31:43.764" v="858" actId="1076"/>
          <ac:spMkLst>
            <pc:docMk/>
            <pc:sldMk cId="4052451056" sldId="570"/>
            <ac:spMk id="17" creationId="{90A879A1-1C5D-488A-D1F2-91DD52A79C03}"/>
          </ac:spMkLst>
        </pc:spChg>
        <pc:spChg chg="add mod ord">
          <ac:chgData name="Oleg Baturin" userId="99f809820fc93228" providerId="LiveId" clId="{C2C127B9-0DC4-49FA-8A35-D5898BD6E19F}" dt="2026-02-04T12:32:29.443" v="889" actId="14100"/>
          <ac:spMkLst>
            <pc:docMk/>
            <pc:sldMk cId="4052451056" sldId="570"/>
            <ac:spMk id="20" creationId="{336B0E76-C89A-0CDF-FD7A-9660C651E487}"/>
          </ac:spMkLst>
        </pc:spChg>
        <pc:spChg chg="add mod">
          <ac:chgData name="Oleg Baturin" userId="99f809820fc93228" providerId="LiveId" clId="{C2C127B9-0DC4-49FA-8A35-D5898BD6E19F}" dt="2026-02-05T07:38:40.340" v="1354" actId="115"/>
          <ac:spMkLst>
            <pc:docMk/>
            <pc:sldMk cId="4052451056" sldId="570"/>
            <ac:spMk id="28" creationId="{7349F0FD-D1CA-5995-B80D-8657753DAA02}"/>
          </ac:spMkLst>
        </pc:spChg>
        <pc:spChg chg="mod">
          <ac:chgData name="Oleg Baturin" userId="99f809820fc93228" providerId="LiveId" clId="{C2C127B9-0DC4-49FA-8A35-D5898BD6E19F}" dt="2026-02-05T07:36:50.995" v="1327" actId="1076"/>
          <ac:spMkLst>
            <pc:docMk/>
            <pc:sldMk cId="4052451056" sldId="570"/>
            <ac:spMk id="30" creationId="{5750EDCD-3E0B-4B8F-AD57-B3E900E22BE1}"/>
          </ac:spMkLst>
        </pc:spChg>
        <pc:spChg chg="add mod">
          <ac:chgData name="Oleg Baturin" userId="99f809820fc93228" providerId="LiveId" clId="{C2C127B9-0DC4-49FA-8A35-D5898BD6E19F}" dt="2026-02-04T12:38:10.237" v="1110" actId="1076"/>
          <ac:spMkLst>
            <pc:docMk/>
            <pc:sldMk cId="4052451056" sldId="570"/>
            <ac:spMk id="41" creationId="{A5273C10-043D-7429-A2E4-8399AF45849F}"/>
          </ac:spMkLst>
        </pc:spChg>
        <pc:spChg chg="mod">
          <ac:chgData name="Oleg Baturin" userId="99f809820fc93228" providerId="LiveId" clId="{C2C127B9-0DC4-49FA-8A35-D5898BD6E19F}" dt="2026-02-04T11:59:56.438" v="574" actId="1076"/>
          <ac:spMkLst>
            <pc:docMk/>
            <pc:sldMk cId="4052451056" sldId="570"/>
            <ac:spMk id="46" creationId="{6B1651E5-F33E-463D-9BED-4B55C099A572}"/>
          </ac:spMkLst>
        </pc:spChg>
        <pc:spChg chg="add mod">
          <ac:chgData name="Oleg Baturin" userId="99f809820fc93228" providerId="LiveId" clId="{C2C127B9-0DC4-49FA-8A35-D5898BD6E19F}" dt="2026-02-04T12:37:06.437" v="1084" actId="1076"/>
          <ac:spMkLst>
            <pc:docMk/>
            <pc:sldMk cId="4052451056" sldId="570"/>
            <ac:spMk id="51" creationId="{AE116B04-5875-E2E1-3AB6-F478DCE2873E}"/>
          </ac:spMkLst>
        </pc:spChg>
        <pc:spChg chg="add mod">
          <ac:chgData name="Oleg Baturin" userId="99f809820fc93228" providerId="LiveId" clId="{C2C127B9-0DC4-49FA-8A35-D5898BD6E19F}" dt="2026-02-05T07:37:15.911" v="1341" actId="1076"/>
          <ac:spMkLst>
            <pc:docMk/>
            <pc:sldMk cId="4052451056" sldId="570"/>
            <ac:spMk id="55" creationId="{E0F15F9B-37A4-6EF0-291A-A70F4A13271D}"/>
          </ac:spMkLst>
        </pc:spChg>
        <pc:spChg chg="add mod ord">
          <ac:chgData name="Oleg Baturin" userId="99f809820fc93228" providerId="LiveId" clId="{C2C127B9-0DC4-49FA-8A35-D5898BD6E19F}" dt="2026-02-04T12:42:39.127" v="1208" actId="167"/>
          <ac:spMkLst>
            <pc:docMk/>
            <pc:sldMk cId="4052451056" sldId="570"/>
            <ac:spMk id="56" creationId="{CE2924C2-C84C-41AC-1FC4-018B24876FA0}"/>
          </ac:spMkLst>
        </pc:spChg>
        <pc:spChg chg="add mod">
          <ac:chgData name="Oleg Baturin" userId="99f809820fc93228" providerId="LiveId" clId="{C2C127B9-0DC4-49FA-8A35-D5898BD6E19F}" dt="2026-02-04T12:42:24.684" v="1202" actId="1076"/>
          <ac:spMkLst>
            <pc:docMk/>
            <pc:sldMk cId="4052451056" sldId="570"/>
            <ac:spMk id="62" creationId="{11BB2493-9186-ACA6-79E0-0C8E224D88E5}"/>
          </ac:spMkLst>
        </pc:spChg>
        <pc:spChg chg="add mod">
          <ac:chgData name="Oleg Baturin" userId="99f809820fc93228" providerId="LiveId" clId="{C2C127B9-0DC4-49FA-8A35-D5898BD6E19F}" dt="2026-02-04T12:42:48.244" v="1226" actId="20577"/>
          <ac:spMkLst>
            <pc:docMk/>
            <pc:sldMk cId="4052451056" sldId="570"/>
            <ac:spMk id="65" creationId="{45B1D46C-26A3-E6B0-0419-D5B4EBBED39D}"/>
          </ac:spMkLst>
        </pc:spChg>
        <pc:picChg chg="add mod">
          <ac:chgData name="Oleg Baturin" userId="99f809820fc93228" providerId="LiveId" clId="{C2C127B9-0DC4-49FA-8A35-D5898BD6E19F}" dt="2026-02-04T12:13:27.902" v="793" actId="14100"/>
          <ac:picMkLst>
            <pc:docMk/>
            <pc:sldMk cId="4052451056" sldId="570"/>
            <ac:picMk id="12" creationId="{2A3D4DB1-CC8C-CBC2-CB8E-A9D6E9BCC224}"/>
          </ac:picMkLst>
        </pc:picChg>
        <pc:picChg chg="add mod">
          <ac:chgData name="Oleg Baturin" userId="99f809820fc93228" providerId="LiveId" clId="{C2C127B9-0DC4-49FA-8A35-D5898BD6E19F}" dt="2026-02-04T12:13:36.132" v="796" actId="1076"/>
          <ac:picMkLst>
            <pc:docMk/>
            <pc:sldMk cId="4052451056" sldId="570"/>
            <ac:picMk id="13" creationId="{6CF0DA85-9473-1A70-E45F-302226A35A49}"/>
          </ac:picMkLst>
        </pc:picChg>
        <pc:picChg chg="add mod">
          <ac:chgData name="Oleg Baturin" userId="99f809820fc93228" providerId="LiveId" clId="{C2C127B9-0DC4-49FA-8A35-D5898BD6E19F}" dt="2026-02-04T12:37:06.437" v="1084" actId="1076"/>
          <ac:picMkLst>
            <pc:docMk/>
            <pc:sldMk cId="4052451056" sldId="570"/>
            <ac:picMk id="14" creationId="{81C82C42-B846-7885-E2EF-917F55209219}"/>
          </ac:picMkLst>
        </pc:picChg>
        <pc:picChg chg="add mod">
          <ac:chgData name="Oleg Baturin" userId="99f809820fc93228" providerId="LiveId" clId="{C2C127B9-0DC4-49FA-8A35-D5898BD6E19F}" dt="2026-02-04T12:31:47.043" v="859" actId="1076"/>
          <ac:picMkLst>
            <pc:docMk/>
            <pc:sldMk cId="4052451056" sldId="570"/>
            <ac:picMk id="18" creationId="{C02BD176-6675-624F-F3DA-1663F987DA77}"/>
          </ac:picMkLst>
        </pc:picChg>
        <pc:picChg chg="add mod">
          <ac:chgData name="Oleg Baturin" userId="99f809820fc93228" providerId="LiveId" clId="{C2C127B9-0DC4-49FA-8A35-D5898BD6E19F}" dt="2026-02-04T12:32:18.771" v="861" actId="14100"/>
          <ac:picMkLst>
            <pc:docMk/>
            <pc:sldMk cId="4052451056" sldId="570"/>
            <ac:picMk id="27" creationId="{F6F0C7F6-C808-94BC-4DDC-10EF4B9780AB}"/>
          </ac:picMkLst>
        </pc:picChg>
        <pc:picChg chg="add mod">
          <ac:chgData name="Oleg Baturin" userId="99f809820fc93228" providerId="LiveId" clId="{C2C127B9-0DC4-49FA-8A35-D5898BD6E19F}" dt="2026-02-04T12:41:44.477" v="1182" actId="1076"/>
          <ac:picMkLst>
            <pc:docMk/>
            <pc:sldMk cId="4052451056" sldId="570"/>
            <ac:picMk id="29" creationId="{440E5D8C-CE4E-A438-AE05-35D39A85A8C0}"/>
          </ac:picMkLst>
        </pc:picChg>
        <pc:picChg chg="add mod">
          <ac:chgData name="Oleg Baturin" userId="99f809820fc93228" providerId="LiveId" clId="{C2C127B9-0DC4-49FA-8A35-D5898BD6E19F}" dt="2026-02-04T12:38:23.332" v="1117" actId="1076"/>
          <ac:picMkLst>
            <pc:docMk/>
            <pc:sldMk cId="4052451056" sldId="570"/>
            <ac:picMk id="48" creationId="{7A93344D-7EA1-1EBC-D047-7C9F4AF360C0}"/>
          </ac:picMkLst>
        </pc:picChg>
        <pc:picChg chg="add mod">
          <ac:chgData name="Oleg Baturin" userId="99f809820fc93228" providerId="LiveId" clId="{C2C127B9-0DC4-49FA-8A35-D5898BD6E19F}" dt="2026-02-04T12:37:10.692" v="1085" actId="1076"/>
          <ac:picMkLst>
            <pc:docMk/>
            <pc:sldMk cId="4052451056" sldId="570"/>
            <ac:picMk id="49" creationId="{0C871327-0066-9EB1-4F1F-EB2F304F1E09}"/>
          </ac:picMkLst>
        </pc:picChg>
        <pc:picChg chg="add mod">
          <ac:chgData name="Oleg Baturin" userId="99f809820fc93228" providerId="LiveId" clId="{C2C127B9-0DC4-49FA-8A35-D5898BD6E19F}" dt="2026-02-04T12:42:35.533" v="1207" actId="1076"/>
          <ac:picMkLst>
            <pc:docMk/>
            <pc:sldMk cId="4052451056" sldId="570"/>
            <ac:picMk id="61" creationId="{93A2C4D4-9735-A749-A84B-0E64EA4C4A4C}"/>
          </ac:picMkLst>
        </pc:picChg>
        <pc:picChg chg="add mod">
          <ac:chgData name="Oleg Baturin" userId="99f809820fc93228" providerId="LiveId" clId="{C2C127B9-0DC4-49FA-8A35-D5898BD6E19F}" dt="2026-02-04T12:42:41.300" v="1209" actId="1076"/>
          <ac:picMkLst>
            <pc:docMk/>
            <pc:sldMk cId="4052451056" sldId="570"/>
            <ac:picMk id="64" creationId="{CDD6D635-B8FC-10FE-F877-5C2BA466F516}"/>
          </ac:picMkLst>
        </pc:picChg>
        <pc:picChg chg="add mod">
          <ac:chgData name="Oleg Baturin" userId="99f809820fc93228" providerId="LiveId" clId="{C2C127B9-0DC4-49FA-8A35-D5898BD6E19F}" dt="2026-02-04T12:42:12.053" v="1187" actId="1076"/>
          <ac:picMkLst>
            <pc:docMk/>
            <pc:sldMk cId="4052451056" sldId="570"/>
            <ac:picMk id="66" creationId="{50F19FD8-1A46-9F68-066B-5372D9B7A003}"/>
          </ac:picMkLst>
        </pc:picChg>
        <pc:picChg chg="add mod">
          <ac:chgData name="Oleg Baturin" userId="99f809820fc93228" providerId="LiveId" clId="{C2C127B9-0DC4-49FA-8A35-D5898BD6E19F}" dt="2026-02-04T12:43:54.621" v="1232" actId="14100"/>
          <ac:picMkLst>
            <pc:docMk/>
            <pc:sldMk cId="4052451056" sldId="570"/>
            <ac:picMk id="89" creationId="{E9EB180A-9AA7-4092-1467-E3259B8F837A}"/>
          </ac:picMkLst>
        </pc:picChg>
        <pc:cxnChg chg="add mod">
          <ac:chgData name="Oleg Baturin" userId="99f809820fc93228" providerId="LiveId" clId="{C2C127B9-0DC4-49FA-8A35-D5898BD6E19F}" dt="2026-02-05T07:36:33.176" v="1320" actId="14100"/>
          <ac:cxnSpMkLst>
            <pc:docMk/>
            <pc:sldMk cId="4052451056" sldId="570"/>
            <ac:cxnSpMk id="50" creationId="{0BF2384E-10D7-1501-F7D1-4112A0361ECA}"/>
          </ac:cxnSpMkLst>
        </pc:cxnChg>
        <pc:cxnChg chg="add mod">
          <ac:chgData name="Oleg Baturin" userId="99f809820fc93228" providerId="LiveId" clId="{C2C127B9-0DC4-49FA-8A35-D5898BD6E19F}" dt="2026-02-05T07:36:30.866" v="1319" actId="14100"/>
          <ac:cxnSpMkLst>
            <pc:docMk/>
            <pc:sldMk cId="4052451056" sldId="570"/>
            <ac:cxnSpMk id="52" creationId="{687A68B4-3CD9-969C-39ED-55DA91EDF313}"/>
          </ac:cxnSpMkLst>
        </pc:cxnChg>
        <pc:cxnChg chg="add mod">
          <ac:chgData name="Oleg Baturin" userId="99f809820fc93228" providerId="LiveId" clId="{C2C127B9-0DC4-49FA-8A35-D5898BD6E19F}" dt="2026-02-04T12:42:01.948" v="1186" actId="1076"/>
          <ac:cxnSpMkLst>
            <pc:docMk/>
            <pc:sldMk cId="4052451056" sldId="570"/>
            <ac:cxnSpMk id="57" creationId="{AE4A482C-9190-AB30-7A82-5B03C35F8CDA}"/>
          </ac:cxnSpMkLst>
        </pc:cxnChg>
        <pc:cxnChg chg="add mod">
          <ac:chgData name="Oleg Baturin" userId="99f809820fc93228" providerId="LiveId" clId="{C2C127B9-0DC4-49FA-8A35-D5898BD6E19F}" dt="2026-02-04T12:41:49.412" v="1184" actId="14100"/>
          <ac:cxnSpMkLst>
            <pc:docMk/>
            <pc:sldMk cId="4052451056" sldId="570"/>
            <ac:cxnSpMk id="59" creationId="{A3845DFF-E97F-FEE5-E513-314FFB841FBF}"/>
          </ac:cxnSpMkLst>
        </pc:cxnChg>
      </pc:sldChg>
      <pc:sldChg chg="modSp mod">
        <pc:chgData name="Oleg Baturin" userId="99f809820fc93228" providerId="LiveId" clId="{C2C127B9-0DC4-49FA-8A35-D5898BD6E19F}" dt="2026-02-09T06:00:18.616" v="1360" actId="1076"/>
        <pc:sldMkLst>
          <pc:docMk/>
          <pc:sldMk cId="980792741" sldId="573"/>
        </pc:sldMkLst>
        <pc:picChg chg="mod modCrop">
          <ac:chgData name="Oleg Baturin" userId="99f809820fc93228" providerId="LiveId" clId="{C2C127B9-0DC4-49FA-8A35-D5898BD6E19F}" dt="2026-02-09T06:00:18.616" v="1360" actId="1076"/>
          <ac:picMkLst>
            <pc:docMk/>
            <pc:sldMk cId="980792741" sldId="573"/>
            <ac:picMk id="5" creationId="{045D300B-073E-4691-AD1B-CE163BAFAF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5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8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4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5.jpg"/><Relationship Id="rId5" Type="http://schemas.openxmlformats.org/officeDocument/2006/relationships/hyperlink" Target="mailto:oleg.v.baturin@gmail.com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leg.v.baturin@gmail.co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2763815"/>
            <a:ext cx="3831772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информация о курсе «Теория и расчет лопаточных машин - 202</a:t>
            </a:r>
            <a:r>
              <a:rPr lang="en-US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6</a:t>
            </a:r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466849"/>
            <a:ext cx="3846286" cy="138499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</a:t>
            </a:r>
            <a:endParaRPr lang="en-US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6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ПРИМЕРНОЕ СОДЕРЖАНИЕ 1 ЧАСТИ 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9A315D7-761F-4DCA-9466-F76FF03BC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87788"/>
              </p:ext>
            </p:extLst>
          </p:nvPr>
        </p:nvGraphicFramePr>
        <p:xfrm>
          <a:off x="585742" y="2087633"/>
          <a:ext cx="8140247" cy="408635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9587">
                  <a:extLst>
                    <a:ext uri="{9D8B030D-6E8A-4147-A177-3AD203B41FA5}">
                      <a16:colId xmlns:a16="http://schemas.microsoft.com/office/drawing/2014/main" val="20362913"/>
                    </a:ext>
                  </a:extLst>
                </a:gridCol>
                <a:gridCol w="1970165">
                  <a:extLst>
                    <a:ext uri="{9D8B030D-6E8A-4147-A177-3AD203B41FA5}">
                      <a16:colId xmlns:a16="http://schemas.microsoft.com/office/drawing/2014/main" val="42713736"/>
                    </a:ext>
                  </a:extLst>
                </a:gridCol>
                <a:gridCol w="1970165">
                  <a:extLst>
                    <a:ext uri="{9D8B030D-6E8A-4147-A177-3AD203B41FA5}">
                      <a16:colId xmlns:a16="http://schemas.microsoft.com/office/drawing/2014/main" val="339580220"/>
                    </a:ext>
                  </a:extLst>
                </a:gridCol>
                <a:gridCol w="1970165">
                  <a:extLst>
                    <a:ext uri="{9D8B030D-6E8A-4147-A177-3AD203B41FA5}">
                      <a16:colId xmlns:a16="http://schemas.microsoft.com/office/drawing/2014/main" val="1046082236"/>
                    </a:ext>
                  </a:extLst>
                </a:gridCol>
                <a:gridCol w="1970165">
                  <a:extLst>
                    <a:ext uri="{9D8B030D-6E8A-4147-A177-3AD203B41FA5}">
                      <a16:colId xmlns:a16="http://schemas.microsoft.com/office/drawing/2014/main" val="4054020389"/>
                    </a:ext>
                  </a:extLst>
                </a:gridCol>
              </a:tblGrid>
              <a:tr h="450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ОСНОВНЫЕ ТЕМЫ ЛЕКЦИЙ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ЛАБОРАТОРНЫЕ РАБОТЫ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РУГИЕ АКТИВНОСТИ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extLst>
                  <a:ext uri="{0D108BD9-81ED-4DB2-BD59-A6C34878D82A}">
                    <a16:rowId xmlns:a16="http://schemas.microsoft.com/office/drawing/2014/main" val="4160347459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Основные сведения о турбомашинах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Геометрические параметры турбомашин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Проектный расчет турбомашин</a:t>
                      </a:r>
                    </a:p>
                  </a:txBody>
                  <a:tcPr marL="58205" marR="58205" marT="0" marB="0" anchor="ctr"/>
                </a:tc>
                <a:tc rowSpan="5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Тесты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Контрольные работы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Взаимные проверки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Отзывы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extLst>
                  <a:ext uri="{0D108BD9-81ED-4DB2-BD59-A6C34878D82A}">
                    <a16:rowId xmlns:a16="http://schemas.microsoft.com/office/drawing/2014/main" val="2439432256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Уравнения теории турбомашин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Планы скоростей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Профилирование турбомашин</a:t>
                      </a:r>
                    </a:p>
                  </a:txBody>
                  <a:tcPr marL="58205" marR="582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59355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Принципы действия компрессора и турбины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турбомашин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Численное моделирование течения в турбомашине</a:t>
                      </a:r>
                    </a:p>
                  </a:txBody>
                  <a:tcPr marL="58205" marR="582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630972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Потери в ступени турбомашины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 турбомашины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результатов численного моделирования</a:t>
                      </a:r>
                    </a:p>
                  </a:txBody>
                  <a:tcPr marL="58205" marR="582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503049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Характеристики турбомашины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Потери в турбомашине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05" marR="582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03528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 gridSpan="2">
                  <a:txBody>
                    <a:bodyPr/>
                    <a:lstStyle/>
                    <a:p>
                      <a:pPr marL="180340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Батурин О.В.</a:t>
                      </a:r>
                    </a:p>
                  </a:txBody>
                  <a:tcPr marL="58205" marR="58205" marT="0" marB="0" anchor="ctr"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Гатауллина Е.Д.</a:t>
                      </a: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extLst>
                  <a:ext uri="{0D108BD9-81ED-4DB2-BD59-A6C34878D82A}">
                    <a16:rowId xmlns:a16="http://schemas.microsoft.com/office/drawing/2014/main" val="1692071498"/>
                  </a:ext>
                </a:extLst>
              </a:tr>
            </a:tbl>
          </a:graphicData>
        </a:graphic>
      </p:graphicFrame>
      <p:pic>
        <p:nvPicPr>
          <p:cNvPr id="1028" name="Рисунок 8">
            <a:extLst>
              <a:ext uri="{FF2B5EF4-FFF2-40B4-BE49-F238E27FC236}">
                <a16:creationId xmlns:a16="http://schemas.microsoft.com/office/drawing/2014/main" id="{25A65F40-67B9-407D-A9A4-B731C46C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7" y="782925"/>
            <a:ext cx="22383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">
            <a:extLst>
              <a:ext uri="{FF2B5EF4-FFF2-40B4-BE49-F238E27FC236}">
                <a16:creationId xmlns:a16="http://schemas.microsoft.com/office/drawing/2014/main" id="{197DF26D-CA20-4064-8141-C07BC7F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/>
          <a:stretch>
            <a:fillRect/>
          </a:stretch>
        </p:blipFill>
        <p:spPr bwMode="auto">
          <a:xfrm>
            <a:off x="3991847" y="782925"/>
            <a:ext cx="181199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">
            <a:extLst>
              <a:ext uri="{FF2B5EF4-FFF2-40B4-BE49-F238E27FC236}">
                <a16:creationId xmlns:a16="http://schemas.microsoft.com/office/drawing/2014/main" id="{6BDC7EF6-4432-40A5-9449-29FF2DE5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5932"/>
          <a:stretch>
            <a:fillRect/>
          </a:stretch>
        </p:blipFill>
        <p:spPr bwMode="auto">
          <a:xfrm>
            <a:off x="6573771" y="782925"/>
            <a:ext cx="172832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964A1F-D3A4-42E3-B013-61E3C9A6B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217" y="6412468"/>
            <a:ext cx="1684368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A900D-6EAF-48E4-8A5E-8D0E691494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2012" r="7501" b="30489"/>
          <a:stretch/>
        </p:blipFill>
        <p:spPr>
          <a:xfrm>
            <a:off x="3974841" y="6412468"/>
            <a:ext cx="1120376" cy="2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A728B-1F6F-40BB-9EDF-6B2DF3A838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5" b="39798"/>
          <a:stretch/>
        </p:blipFill>
        <p:spPr>
          <a:xfrm>
            <a:off x="2558682" y="6412468"/>
            <a:ext cx="1416159" cy="28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FF76BBA-55C1-4867-D0B6-3B15F54D46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2" b="13705"/>
          <a:stretch>
            <a:fillRect/>
          </a:stretch>
        </p:blipFill>
        <p:spPr>
          <a:xfrm>
            <a:off x="5218844" y="5019869"/>
            <a:ext cx="1170000" cy="4945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5134FB-4172-51E2-C63C-B3D5384D48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421" y="5650385"/>
            <a:ext cx="14192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Elektra Text Pro" panose="02000503030000020004" pitchFamily="50" charset="-52"/>
              </a:rPr>
              <a:t>КАК БУДЕТ ОЦЕНИВАТЬСЯ РАБОТА НА КУРСЕ?</a:t>
            </a:r>
            <a:endParaRPr lang="ru-RU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CF2E3-DDB1-484C-A6A3-CCAFA7BE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69" y="4267701"/>
            <a:ext cx="6828670" cy="25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D300B-073E-4691-AD1B-CE163BAFAF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104" b="3406"/>
          <a:stretch>
            <a:fillRect/>
          </a:stretch>
        </p:blipFill>
        <p:spPr>
          <a:xfrm>
            <a:off x="1997925" y="790299"/>
            <a:ext cx="5310557" cy="34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AAFFF-D02F-DAA5-7140-FFEB484AA027}"/>
              </a:ext>
            </a:extLst>
          </p:cNvPr>
          <p:cNvSpPr txBox="1"/>
          <p:nvPr/>
        </p:nvSpPr>
        <p:spPr>
          <a:xfrm>
            <a:off x="6770016" y="730351"/>
            <a:ext cx="2033520" cy="352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2924C2-C84C-41AC-1FC4-018B24876FA0}"/>
              </a:ext>
            </a:extLst>
          </p:cNvPr>
          <p:cNvSpPr txBox="1"/>
          <p:nvPr/>
        </p:nvSpPr>
        <p:spPr>
          <a:xfrm>
            <a:off x="377072" y="4655244"/>
            <a:ext cx="5590095" cy="118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B0E76-C89A-0CDF-FD7A-9660C651E487}"/>
              </a:ext>
            </a:extLst>
          </p:cNvPr>
          <p:cNvSpPr txBox="1"/>
          <p:nvPr/>
        </p:nvSpPr>
        <p:spPr>
          <a:xfrm>
            <a:off x="414779" y="1275264"/>
            <a:ext cx="5590095" cy="16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КАК ПОЛУЧИТЬ ОЦЕНКУ ЗА КУРС В КОНЦЕ СЕМЕСТРА?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50EDCD-3E0B-4B8F-AD57-B3E900E22BE1}"/>
              </a:ext>
            </a:extLst>
          </p:cNvPr>
          <p:cNvSpPr txBox="1"/>
          <p:nvPr/>
        </p:nvSpPr>
        <p:spPr>
          <a:xfrm>
            <a:off x="6325216" y="4235706"/>
            <a:ext cx="272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ШКАЛА ОЦЕНОК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1651E5-F33E-463D-9BED-4B55C099A572}"/>
              </a:ext>
            </a:extLst>
          </p:cNvPr>
          <p:cNvSpPr txBox="1"/>
          <p:nvPr/>
        </p:nvSpPr>
        <p:spPr>
          <a:xfrm>
            <a:off x="0" y="774710"/>
            <a:ext cx="608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ПОЛУЧИТЬ ОЦЕНКУ?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D863C9-8850-2405-AEB4-2CFBC5914C91}"/>
              </a:ext>
            </a:extLst>
          </p:cNvPr>
          <p:cNvSpPr/>
          <p:nvPr/>
        </p:nvSpPr>
        <p:spPr>
          <a:xfrm>
            <a:off x="1279220" y="1275264"/>
            <a:ext cx="4164809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Выполнение основных практических работ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85A95A-D0CF-AA3D-A870-FF1AB09BBE42}"/>
              </a:ext>
            </a:extLst>
          </p:cNvPr>
          <p:cNvSpPr/>
          <p:nvPr/>
        </p:nvSpPr>
        <p:spPr>
          <a:xfrm>
            <a:off x="1458227" y="1766486"/>
            <a:ext cx="3985801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Выполнение лабораторных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88466-1405-7524-D219-9172FEA04AB8}"/>
              </a:ext>
            </a:extLst>
          </p:cNvPr>
          <p:cNvSpPr/>
          <p:nvPr/>
        </p:nvSpPr>
        <p:spPr>
          <a:xfrm>
            <a:off x="1458228" y="3507264"/>
            <a:ext cx="4376966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Финальный тест с оценкой более 70% (3 попытки) в классе</a:t>
            </a:r>
          </a:p>
        </p:txBody>
      </p:sp>
      <p:pic>
        <p:nvPicPr>
          <p:cNvPr id="12" name="Рисунок 11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A3D4DB1-CC8C-CBC2-CB8E-A9D6E9BCC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" y="1830160"/>
            <a:ext cx="540000" cy="5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CF0DA85-9473-1A70-E45F-302226A3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" y="1356982"/>
            <a:ext cx="540000" cy="5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C82C42-B846-7885-E2EF-917F55209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7" y="3507264"/>
            <a:ext cx="540000" cy="540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A879A1-1C5D-488A-D1F2-91DD52A79C03}"/>
              </a:ext>
            </a:extLst>
          </p:cNvPr>
          <p:cNvSpPr/>
          <p:nvPr/>
        </p:nvSpPr>
        <p:spPr>
          <a:xfrm>
            <a:off x="1501753" y="2255423"/>
            <a:ext cx="3985801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Отзыв о курсе</a:t>
            </a:r>
          </a:p>
        </p:txBody>
      </p:sp>
      <p:pic>
        <p:nvPicPr>
          <p:cNvPr id="18" name="Рисунок 17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2BD176-6675-624F-F3DA-1663F987D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" y="2293095"/>
            <a:ext cx="540000" cy="5400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, Шрифт, снимок экрана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F0C7F6-C808-94BC-4DDC-10EF4B978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127">
            <a:off x="4356167" y="2072125"/>
            <a:ext cx="1541280" cy="684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49F0FD-D1CA-5995-B80D-8657753DAA02}"/>
              </a:ext>
            </a:extLst>
          </p:cNvPr>
          <p:cNvSpPr/>
          <p:nvPr/>
        </p:nvSpPr>
        <p:spPr>
          <a:xfrm>
            <a:off x="1150283" y="4640892"/>
            <a:ext cx="4164809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Выполнение всех практических работ </a:t>
            </a:r>
            <a:r>
              <a:rPr lang="ru-RU" sz="1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срок</a:t>
            </a:r>
          </a:p>
        </p:txBody>
      </p:sp>
      <p:pic>
        <p:nvPicPr>
          <p:cNvPr id="29" name="Рисунок 28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40E5D8C-CE4E-A438-AE05-35D39A85A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" y="4722610"/>
            <a:ext cx="540000" cy="54000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5273C10-043D-7429-A2E4-8399AF45849F}"/>
              </a:ext>
            </a:extLst>
          </p:cNvPr>
          <p:cNvSpPr/>
          <p:nvPr/>
        </p:nvSpPr>
        <p:spPr>
          <a:xfrm>
            <a:off x="6879634" y="1794487"/>
            <a:ext cx="2033520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теории и практика</a:t>
            </a:r>
          </a:p>
        </p:txBody>
      </p:sp>
      <p:pic>
        <p:nvPicPr>
          <p:cNvPr id="48" name="Рисунок 47" descr="Изображение выглядит как человек, одежда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93344D-7EA1-1EBC-D047-7C9F4AF36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48" y="2967264"/>
            <a:ext cx="1534372" cy="86400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человек, стена, одежда, костюм&#10;&#10;Описание создано автоматически">
            <a:extLst>
              <a:ext uri="{FF2B5EF4-FFF2-40B4-BE49-F238E27FC236}">
                <a16:creationId xmlns:a16="http://schemas.microsoft.com/office/drawing/2014/main" id="{0C871327-0066-9EB1-4F1F-EB2F304F1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2108" b="3741"/>
          <a:stretch/>
        </p:blipFill>
        <p:spPr>
          <a:xfrm>
            <a:off x="7011765" y="792479"/>
            <a:ext cx="1348016" cy="1080000"/>
          </a:xfrm>
          <a:prstGeom prst="rect">
            <a:avLst/>
          </a:prstGeom>
        </p:spPr>
      </p:pic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BF2384E-10D7-1501-F7D1-4112A0361ECA}"/>
              </a:ext>
            </a:extLst>
          </p:cNvPr>
          <p:cNvCxnSpPr>
            <a:cxnSpLocks/>
          </p:cNvCxnSpPr>
          <p:nvPr/>
        </p:nvCxnSpPr>
        <p:spPr>
          <a:xfrm>
            <a:off x="6130507" y="2154487"/>
            <a:ext cx="43997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E116B04-5875-E2E1-3AB6-F478DCE2873E}"/>
              </a:ext>
            </a:extLst>
          </p:cNvPr>
          <p:cNvSpPr txBox="1"/>
          <p:nvPr/>
        </p:nvSpPr>
        <p:spPr>
          <a:xfrm>
            <a:off x="414779" y="3507264"/>
            <a:ext cx="5590095" cy="64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87A68B4-3CD9-969C-39ED-55DA91EDF313}"/>
              </a:ext>
            </a:extLst>
          </p:cNvPr>
          <p:cNvCxnSpPr>
            <a:cxnSpLocks/>
          </p:cNvCxnSpPr>
          <p:nvPr/>
        </p:nvCxnSpPr>
        <p:spPr>
          <a:xfrm>
            <a:off x="6089614" y="3867264"/>
            <a:ext cx="48086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0F15F9B-37A4-6EF0-291A-A70F4A13271D}"/>
              </a:ext>
            </a:extLst>
          </p:cNvPr>
          <p:cNvSpPr/>
          <p:nvPr/>
        </p:nvSpPr>
        <p:spPr>
          <a:xfrm rot="16200000">
            <a:off x="6076861" y="2414292"/>
            <a:ext cx="975094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Экзамен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E4A482C-9190-AB30-7A82-5B03C35F8CDA}"/>
              </a:ext>
            </a:extLst>
          </p:cNvPr>
          <p:cNvCxnSpPr>
            <a:cxnSpLocks/>
          </p:cNvCxnSpPr>
          <p:nvPr/>
        </p:nvCxnSpPr>
        <p:spPr>
          <a:xfrm>
            <a:off x="3025788" y="2975423"/>
            <a:ext cx="0" cy="49770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3845DFF-E97F-FEE5-E513-314FFB841FBF}"/>
              </a:ext>
            </a:extLst>
          </p:cNvPr>
          <p:cNvCxnSpPr>
            <a:cxnSpLocks/>
          </p:cNvCxnSpPr>
          <p:nvPr/>
        </p:nvCxnSpPr>
        <p:spPr>
          <a:xfrm>
            <a:off x="3025788" y="4196985"/>
            <a:ext cx="0" cy="4080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 descr="Изображение выглядит как текст, газета&#10;&#10;Описание создано автоматически">
            <a:extLst>
              <a:ext uri="{FF2B5EF4-FFF2-40B4-BE49-F238E27FC236}">
                <a16:creationId xmlns:a16="http://schemas.microsoft.com/office/drawing/2014/main" id="{93A2C4D4-9735-A749-A84B-0E64EA4C4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" y="5878032"/>
            <a:ext cx="1517518" cy="1188000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1BB2493-9186-ACA6-79E0-0C8E224D88E5}"/>
              </a:ext>
            </a:extLst>
          </p:cNvPr>
          <p:cNvSpPr/>
          <p:nvPr/>
        </p:nvSpPr>
        <p:spPr>
          <a:xfrm>
            <a:off x="1279220" y="6026594"/>
            <a:ext cx="3195995" cy="35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 по итогам семестра</a:t>
            </a:r>
          </a:p>
        </p:txBody>
      </p:sp>
      <p:pic>
        <p:nvPicPr>
          <p:cNvPr id="64" name="Рисунок 63" descr="Изображение выглядит как коллекция картинок&#10;&#10;Описание создано автоматически">
            <a:extLst>
              <a:ext uri="{FF2B5EF4-FFF2-40B4-BE49-F238E27FC236}">
                <a16:creationId xmlns:a16="http://schemas.microsoft.com/office/drawing/2014/main" id="{CDD6D635-B8FC-10FE-F877-5C2BA466F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92" y="5862712"/>
            <a:ext cx="1360730" cy="1047762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B1D46C-26A3-E6B0-0419-D5B4EBBED39D}"/>
              </a:ext>
            </a:extLst>
          </p:cNvPr>
          <p:cNvSpPr/>
          <p:nvPr/>
        </p:nvSpPr>
        <p:spPr>
          <a:xfrm>
            <a:off x="1099329" y="5172384"/>
            <a:ext cx="4164809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Рейтинг более 50%</a:t>
            </a:r>
          </a:p>
        </p:txBody>
      </p:sp>
      <p:pic>
        <p:nvPicPr>
          <p:cNvPr id="66" name="Рисунок 65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F19FD8-1A46-9F68-066B-5372D9B7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5" y="5254102"/>
            <a:ext cx="540000" cy="540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9EB180A-9AA7-4092-1467-E3259B8F8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691" y="4640891"/>
            <a:ext cx="2580389" cy="156569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C64F19-9F14-EDF3-7B07-C420EC52367C}"/>
              </a:ext>
            </a:extLst>
          </p:cNvPr>
          <p:cNvSpPr/>
          <p:nvPr/>
        </p:nvSpPr>
        <p:spPr>
          <a:xfrm>
            <a:off x="6891413" y="3698028"/>
            <a:ext cx="2033520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теория и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40524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0" grpId="0"/>
      <p:bldP spid="5" grpId="0"/>
      <p:bldP spid="28" grpId="0"/>
      <p:bldP spid="51" grpId="0" animBg="1"/>
      <p:bldP spid="62" grpId="0"/>
      <p:bldP spid="6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Изображение выглядит как рукописный текст, текст, письмо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18B33C-A551-917D-2D59-52C25B205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8" y="5160056"/>
            <a:ext cx="144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Elektra Text Pro" panose="02000503030000020004" pitchFamily="50" charset="-52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A0165-E385-41B3-BC72-FD1D3169FDC7}"/>
              </a:ext>
            </a:extLst>
          </p:cNvPr>
          <p:cNvSpPr txBox="1"/>
          <p:nvPr/>
        </p:nvSpPr>
        <p:spPr>
          <a:xfrm>
            <a:off x="584462" y="774710"/>
            <a:ext cx="39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УВЕЛИЧИТЬ ОЦЕНКУ?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8E8C7-2D1A-4C80-B6F9-8D35166F4AEE}"/>
              </a:ext>
            </a:extLst>
          </p:cNvPr>
          <p:cNvSpPr txBox="1"/>
          <p:nvPr/>
        </p:nvSpPr>
        <p:spPr>
          <a:xfrm>
            <a:off x="4572000" y="761402"/>
            <a:ext cx="415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МЫ БУДЕМ ОБЩАТЬСЯ?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Изображение выглядит как часы, объект&#10;&#10;Описание создано автоматически">
            <a:extLst>
              <a:ext uri="{FF2B5EF4-FFF2-40B4-BE49-F238E27FC236}">
                <a16:creationId xmlns:a16="http://schemas.microsoft.com/office/drawing/2014/main" id="{7450FE5F-38E5-4B3D-AD33-BC7B234C85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16" y="1134315"/>
            <a:ext cx="599081" cy="5844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D35EF1-5D04-4CDF-97E4-A8C1D6726EA3}"/>
              </a:ext>
            </a:extLst>
          </p:cNvPr>
          <p:cNvSpPr/>
          <p:nvPr/>
        </p:nvSpPr>
        <p:spPr>
          <a:xfrm>
            <a:off x="4572000" y="1748464"/>
            <a:ext cx="4545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Почта </a:t>
            </a:r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oleg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baturin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dirty="0"/>
              <a:t> </a:t>
            </a:r>
            <a:r>
              <a:rPr lang="ru-RU" dirty="0"/>
              <a:t>и сообщения </a:t>
            </a:r>
            <a:r>
              <a:rPr lang="en-US" dirty="0"/>
              <a:t>Telegram </a:t>
            </a:r>
            <a:r>
              <a:rPr lang="ru-RU" dirty="0"/>
              <a:t>– </a:t>
            </a:r>
            <a:r>
              <a:rPr lang="ru-RU" u="sng" dirty="0"/>
              <a:t>личные сообщения</a:t>
            </a:r>
          </a:p>
        </p:txBody>
      </p:sp>
      <p:pic>
        <p:nvPicPr>
          <p:cNvPr id="11" name="Рисунок 10" descr="Изображение выглядит как внутренний, человек, потолок, стена&#10;&#10;Описание создано автоматически">
            <a:extLst>
              <a:ext uri="{FF2B5EF4-FFF2-40B4-BE49-F238E27FC236}">
                <a16:creationId xmlns:a16="http://schemas.microsoft.com/office/drawing/2014/main" id="{672D0ED2-8AFB-4593-8F18-BC369D42C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734" r="13737" b="7659"/>
          <a:stretch/>
        </p:blipFill>
        <p:spPr>
          <a:xfrm>
            <a:off x="6045378" y="3137812"/>
            <a:ext cx="1281116" cy="1080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02E24A-B6A8-44D6-B4F7-0C39DE514E8C}"/>
              </a:ext>
            </a:extLst>
          </p:cNvPr>
          <p:cNvSpPr/>
          <p:nvPr/>
        </p:nvSpPr>
        <p:spPr>
          <a:xfrm>
            <a:off x="4571998" y="4292210"/>
            <a:ext cx="415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занятиях или в назначенное время консультаций (1…2 раза в неделю)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398E3-25EC-49A6-B0D4-FEE925A83610}"/>
              </a:ext>
            </a:extLst>
          </p:cNvPr>
          <p:cNvSpPr txBox="1"/>
          <p:nvPr/>
        </p:nvSpPr>
        <p:spPr>
          <a:xfrm>
            <a:off x="4571999" y="2397681"/>
            <a:ext cx="415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Чат или Группа в </a:t>
            </a:r>
            <a:r>
              <a:rPr lang="en-US" dirty="0"/>
              <a:t>VK</a:t>
            </a:r>
            <a:r>
              <a:rPr lang="ru-RU" dirty="0"/>
              <a:t> для объявлений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u="sng" dirty="0"/>
              <a:t>общих вопросов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A676BC-9197-40DB-884E-10A1CB10FD76}"/>
              </a:ext>
            </a:extLst>
          </p:cNvPr>
          <p:cNvGrpSpPr/>
          <p:nvPr/>
        </p:nvGrpSpPr>
        <p:grpSpPr>
          <a:xfrm>
            <a:off x="4572000" y="5350883"/>
            <a:ext cx="4451733" cy="1036385"/>
            <a:chOff x="5097162" y="4138963"/>
            <a:chExt cx="3982028" cy="1036385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D51D01E-9B3D-4E1E-B113-5BDC08E43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4" t="32012" r="7501" b="30489"/>
            <a:stretch/>
          </p:blipFill>
          <p:spPr>
            <a:xfrm>
              <a:off x="5676760" y="4138963"/>
              <a:ext cx="1120376" cy="28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64C365-9BF4-4DE2-8F88-B5251672A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65" b="39798"/>
            <a:stretch/>
          </p:blipFill>
          <p:spPr>
            <a:xfrm>
              <a:off x="6797136" y="4138963"/>
              <a:ext cx="1416159" cy="288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957A7B-4D6C-48E9-B56E-B38EE550D714}"/>
                </a:ext>
              </a:extLst>
            </p:cNvPr>
            <p:cNvSpPr txBox="1"/>
            <p:nvPr/>
          </p:nvSpPr>
          <p:spPr>
            <a:xfrm>
              <a:off x="5097162" y="4529017"/>
              <a:ext cx="3982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Страница курса в </a:t>
              </a:r>
              <a:r>
                <a:rPr lang="en-US" dirty="0"/>
                <a:t>LMS Canvas </a:t>
              </a:r>
              <a:r>
                <a:rPr lang="ru-RU" dirty="0"/>
                <a:t>и мой канал в </a:t>
              </a:r>
              <a:r>
                <a:rPr lang="en-US" dirty="0"/>
                <a:t>YouTube</a:t>
              </a:r>
              <a:endParaRPr lang="ru-RU" dirty="0"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FAF1180E-C332-654D-C117-DEDEFD3F1F70}"/>
              </a:ext>
            </a:extLst>
          </p:cNvPr>
          <p:cNvSpPr>
            <a:spLocks noChangeAspect="1"/>
          </p:cNvSpPr>
          <p:nvPr/>
        </p:nvSpPr>
        <p:spPr>
          <a:xfrm>
            <a:off x="1273773" y="3039366"/>
            <a:ext cx="1074893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+25%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76E30F-4898-6E59-B2C7-9A36DB290F27}"/>
              </a:ext>
            </a:extLst>
          </p:cNvPr>
          <p:cNvSpPr/>
          <p:nvPr/>
        </p:nvSpPr>
        <p:spPr>
          <a:xfrm>
            <a:off x="272375" y="1295935"/>
            <a:ext cx="2039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Подготовка макета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8B91111-8012-F602-2441-0411555F189D}"/>
              </a:ext>
            </a:extLst>
          </p:cNvPr>
          <p:cNvSpPr/>
          <p:nvPr/>
        </p:nvSpPr>
        <p:spPr>
          <a:xfrm>
            <a:off x="2481455" y="1158055"/>
            <a:ext cx="203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Выступление на конференции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1D2112-4029-959A-2599-D9265A3FF2B1}"/>
              </a:ext>
            </a:extLst>
          </p:cNvPr>
          <p:cNvSpPr>
            <a:spLocks noChangeAspect="1"/>
          </p:cNvSpPr>
          <p:nvPr/>
        </p:nvSpPr>
        <p:spPr>
          <a:xfrm>
            <a:off x="2426279" y="3018867"/>
            <a:ext cx="1074893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+25%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23974A0-E1C9-8C19-48AE-E1426678BFCB}"/>
              </a:ext>
            </a:extLst>
          </p:cNvPr>
          <p:cNvSpPr>
            <a:spLocks noChangeAspect="1"/>
          </p:cNvSpPr>
          <p:nvPr/>
        </p:nvSpPr>
        <p:spPr>
          <a:xfrm>
            <a:off x="1888832" y="4065685"/>
            <a:ext cx="1074893" cy="10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+25%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69376A-799C-9028-6C6A-D6B11DEC206A}"/>
              </a:ext>
            </a:extLst>
          </p:cNvPr>
          <p:cNvSpPr/>
          <p:nvPr/>
        </p:nvSpPr>
        <p:spPr>
          <a:xfrm>
            <a:off x="1406560" y="5848838"/>
            <a:ext cx="203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Подготовка статьи по теме курса</a:t>
            </a:r>
          </a:p>
        </p:txBody>
      </p:sp>
      <p:pic>
        <p:nvPicPr>
          <p:cNvPr id="28" name="Рисунок 27" descr="Изображение выглядит как логотип, Графика, снимок экрана, симв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43E2C6-A779-3EA3-1CE6-B308ECDC1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19794" r="20804" b="18348"/>
          <a:stretch>
            <a:fillRect/>
          </a:stretch>
        </p:blipFill>
        <p:spPr>
          <a:xfrm>
            <a:off x="5950041" y="1178753"/>
            <a:ext cx="522455" cy="540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лесо, шина, автокомпонент, мотоцик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773428-934D-FAC9-CB73-6EDB09833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1" y="1696398"/>
            <a:ext cx="1080000" cy="10800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Кафедра, одежда, стой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710090-BAE5-C35F-BCFB-41D82750CB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57" y="1804386"/>
            <a:ext cx="1080000" cy="10800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ультфильм, иллюстрац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84D3CE-E718-3C9D-2382-AAC899742F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" y="4202989"/>
            <a:ext cx="1538877" cy="10240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8A7EA4-95EA-A479-C0AF-F50363833775}"/>
              </a:ext>
            </a:extLst>
          </p:cNvPr>
          <p:cNvSpPr/>
          <p:nvPr/>
        </p:nvSpPr>
        <p:spPr>
          <a:xfrm>
            <a:off x="2958448" y="4507042"/>
            <a:ext cx="975094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1.05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F6DBBF-4C34-2502-4A96-0C18CEA6AD18}"/>
              </a:ext>
            </a:extLst>
          </p:cNvPr>
          <p:cNvSpPr/>
          <p:nvPr/>
        </p:nvSpPr>
        <p:spPr>
          <a:xfrm>
            <a:off x="3691820" y="1531602"/>
            <a:ext cx="975094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1.05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D8385F-C878-2DFC-F9CD-1024576CAD0D}"/>
              </a:ext>
            </a:extLst>
          </p:cNvPr>
          <p:cNvSpPr/>
          <p:nvPr/>
        </p:nvSpPr>
        <p:spPr>
          <a:xfrm>
            <a:off x="7326494" y="1053582"/>
            <a:ext cx="1545131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Используем группу для МСС</a:t>
            </a:r>
          </a:p>
        </p:txBody>
      </p:sp>
    </p:spTree>
    <p:extLst>
      <p:ext uri="{BB962C8B-B14F-4D97-AF65-F5344CB8AC3E}">
        <p14:creationId xmlns:p14="http://schemas.microsoft.com/office/powerpoint/2010/main" val="213189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270" y="2176848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046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cap="all" dirty="0" smtClean="0">
            <a:solidFill>
              <a:schemeClr val="tx1"/>
            </a:solidFill>
            <a:ea typeface="Arial Unicode MS" pitchFamily="34" charset="-128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5278</TotalTime>
  <Words>326</Words>
  <Application>Microsoft Office PowerPoint</Application>
  <PresentationFormat>Экран (4:3)</PresentationFormat>
  <Paragraphs>86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Elektra Medium Pro</vt:lpstr>
      <vt:lpstr>Elektra Text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Oleg Baturin</cp:lastModifiedBy>
  <cp:revision>559</cp:revision>
  <dcterms:created xsi:type="dcterms:W3CDTF">2016-03-09T10:31:39Z</dcterms:created>
  <dcterms:modified xsi:type="dcterms:W3CDTF">2026-02-09T06:05:06Z</dcterms:modified>
</cp:coreProperties>
</file>