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60" r:id="rId1"/>
  </p:sldMasterIdLst>
  <p:notesMasterIdLst>
    <p:notesMasterId r:id="rId26"/>
  </p:notesMasterIdLst>
  <p:sldIdLst>
    <p:sldId id="580" r:id="rId2"/>
    <p:sldId id="566" r:id="rId3"/>
    <p:sldId id="568" r:id="rId4"/>
    <p:sldId id="569" r:id="rId5"/>
    <p:sldId id="581" r:id="rId6"/>
    <p:sldId id="570" r:id="rId7"/>
    <p:sldId id="571" r:id="rId8"/>
    <p:sldId id="572" r:id="rId9"/>
    <p:sldId id="573" r:id="rId10"/>
    <p:sldId id="574" r:id="rId11"/>
    <p:sldId id="575" r:id="rId12"/>
    <p:sldId id="577" r:id="rId13"/>
    <p:sldId id="579" r:id="rId14"/>
    <p:sldId id="582" r:id="rId15"/>
    <p:sldId id="578" r:id="rId16"/>
    <p:sldId id="585" r:id="rId17"/>
    <p:sldId id="583" r:id="rId18"/>
    <p:sldId id="586" r:id="rId19"/>
    <p:sldId id="587" r:id="rId20"/>
    <p:sldId id="588" r:id="rId21"/>
    <p:sldId id="591" r:id="rId22"/>
    <p:sldId id="590" r:id="rId23"/>
    <p:sldId id="592" r:id="rId24"/>
    <p:sldId id="560" r:id="rId25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Олег Батурин" initials="ОБ" lastIdx="0" clrIdx="0">
    <p:extLst>
      <p:ext uri="{19B8F6BF-5375-455C-9EA6-DF929625EA0E}">
        <p15:presenceInfo xmlns:p15="http://schemas.microsoft.com/office/powerpoint/2012/main" userId="cc479cfdcd957b6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2EA9E5-9363-4C36-932A-3314B533C3AB}" v="925" dt="2020-09-17T08:00:15.7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74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Олег Батурин" userId="cc479cfdcd957b6a" providerId="LiveId" clId="{5921F36D-C80A-44B4-BB4D-2EE78BC8FA88}"/>
    <pc:docChg chg="undo custSel addSld delSld modSld sldOrd">
      <pc:chgData name="Олег Батурин" userId="cc479cfdcd957b6a" providerId="LiveId" clId="{5921F36D-C80A-44B4-BB4D-2EE78BC8FA88}" dt="2020-09-16T10:45:44.945" v="3738" actId="2696"/>
      <pc:docMkLst>
        <pc:docMk/>
      </pc:docMkLst>
      <pc:sldChg chg="del">
        <pc:chgData name="Олег Батурин" userId="cc479cfdcd957b6a" providerId="LiveId" clId="{5921F36D-C80A-44B4-BB4D-2EE78BC8FA88}" dt="2020-09-16T07:03:17.694" v="1" actId="2696"/>
        <pc:sldMkLst>
          <pc:docMk/>
          <pc:sldMk cId="3482473584" sldId="256"/>
        </pc:sldMkLst>
      </pc:sldChg>
      <pc:sldChg chg="del">
        <pc:chgData name="Олег Батурин" userId="cc479cfdcd957b6a" providerId="LiveId" clId="{5921F36D-C80A-44B4-BB4D-2EE78BC8FA88}" dt="2020-09-16T07:03:17.698" v="2" actId="2696"/>
        <pc:sldMkLst>
          <pc:docMk/>
          <pc:sldMk cId="1806022529" sldId="258"/>
        </pc:sldMkLst>
      </pc:sldChg>
      <pc:sldChg chg="del">
        <pc:chgData name="Олег Батурин" userId="cc479cfdcd957b6a" providerId="LiveId" clId="{5921F36D-C80A-44B4-BB4D-2EE78BC8FA88}" dt="2020-09-16T10:03:17.983" v="2334" actId="2696"/>
        <pc:sldMkLst>
          <pc:docMk/>
          <pc:sldMk cId="1488905799" sldId="275"/>
        </pc:sldMkLst>
      </pc:sldChg>
      <pc:sldChg chg="del">
        <pc:chgData name="Олег Батурин" userId="cc479cfdcd957b6a" providerId="LiveId" clId="{5921F36D-C80A-44B4-BB4D-2EE78BC8FA88}" dt="2020-09-16T07:03:17.703" v="3" actId="2696"/>
        <pc:sldMkLst>
          <pc:docMk/>
          <pc:sldMk cId="2418662263" sldId="561"/>
        </pc:sldMkLst>
      </pc:sldChg>
      <pc:sldChg chg="del">
        <pc:chgData name="Олег Батурин" userId="cc479cfdcd957b6a" providerId="LiveId" clId="{5921F36D-C80A-44B4-BB4D-2EE78BC8FA88}" dt="2020-09-16T07:03:17.709" v="4" actId="2696"/>
        <pc:sldMkLst>
          <pc:docMk/>
          <pc:sldMk cId="1017468277" sldId="563"/>
        </pc:sldMkLst>
      </pc:sldChg>
      <pc:sldChg chg="del">
        <pc:chgData name="Олег Батурин" userId="cc479cfdcd957b6a" providerId="LiveId" clId="{5921F36D-C80A-44B4-BB4D-2EE78BC8FA88}" dt="2020-09-16T07:03:17.713" v="5" actId="2696"/>
        <pc:sldMkLst>
          <pc:docMk/>
          <pc:sldMk cId="2769864715" sldId="564"/>
        </pc:sldMkLst>
      </pc:sldChg>
      <pc:sldChg chg="del">
        <pc:chgData name="Олег Батурин" userId="cc479cfdcd957b6a" providerId="LiveId" clId="{5921F36D-C80A-44B4-BB4D-2EE78BC8FA88}" dt="2020-09-16T07:03:17.719" v="6" actId="2696"/>
        <pc:sldMkLst>
          <pc:docMk/>
          <pc:sldMk cId="252073761" sldId="565"/>
        </pc:sldMkLst>
      </pc:sldChg>
      <pc:sldChg chg="modSp">
        <pc:chgData name="Олег Батурин" userId="cc479cfdcd957b6a" providerId="LiveId" clId="{5921F36D-C80A-44B4-BB4D-2EE78BC8FA88}" dt="2020-09-16T07:04:20.762" v="7" actId="20577"/>
        <pc:sldMkLst>
          <pc:docMk/>
          <pc:sldMk cId="3460705650" sldId="566"/>
        </pc:sldMkLst>
        <pc:spChg chg="mod">
          <ac:chgData name="Олег Батурин" userId="cc479cfdcd957b6a" providerId="LiveId" clId="{5921F36D-C80A-44B4-BB4D-2EE78BC8FA88}" dt="2020-09-16T07:04:20.762" v="7" actId="20577"/>
          <ac:spMkLst>
            <pc:docMk/>
            <pc:sldMk cId="3460705650" sldId="566"/>
            <ac:spMk id="23" creationId="{D4FD80A6-0FE7-4D80-9E8C-021E4C7500CC}"/>
          </ac:spMkLst>
        </pc:spChg>
      </pc:sldChg>
      <pc:sldChg chg="del">
        <pc:chgData name="Олег Батурин" userId="cc479cfdcd957b6a" providerId="LiveId" clId="{5921F36D-C80A-44B4-BB4D-2EE78BC8FA88}" dt="2020-09-16T07:03:17.690" v="0" actId="2696"/>
        <pc:sldMkLst>
          <pc:docMk/>
          <pc:sldMk cId="1373641018" sldId="567"/>
        </pc:sldMkLst>
      </pc:sldChg>
      <pc:sldChg chg="modSp">
        <pc:chgData name="Олег Батурин" userId="cc479cfdcd957b6a" providerId="LiveId" clId="{5921F36D-C80A-44B4-BB4D-2EE78BC8FA88}" dt="2020-09-16T07:40:53.015" v="92" actId="207"/>
        <pc:sldMkLst>
          <pc:docMk/>
          <pc:sldMk cId="1785980071" sldId="568"/>
        </pc:sldMkLst>
        <pc:spChg chg="mod">
          <ac:chgData name="Олег Батурин" userId="cc479cfdcd957b6a" providerId="LiveId" clId="{5921F36D-C80A-44B4-BB4D-2EE78BC8FA88}" dt="2020-09-16T07:40:33.065" v="72" actId="14100"/>
          <ac:spMkLst>
            <pc:docMk/>
            <pc:sldMk cId="1785980071" sldId="568"/>
            <ac:spMk id="50" creationId="{EC2BA93D-9670-48A9-817F-9C48050EE930}"/>
          </ac:spMkLst>
        </pc:spChg>
        <pc:spChg chg="mod">
          <ac:chgData name="Олег Батурин" userId="cc479cfdcd957b6a" providerId="LiveId" clId="{5921F36D-C80A-44B4-BB4D-2EE78BC8FA88}" dt="2020-09-16T07:40:53.015" v="92" actId="207"/>
          <ac:spMkLst>
            <pc:docMk/>
            <pc:sldMk cId="1785980071" sldId="568"/>
            <ac:spMk id="51" creationId="{DE2485BB-0FFE-4918-BA2C-2CDC3FB0A97D}"/>
          </ac:spMkLst>
        </pc:spChg>
      </pc:sldChg>
      <pc:sldChg chg="modSp">
        <pc:chgData name="Олег Батурин" userId="cc479cfdcd957b6a" providerId="LiveId" clId="{5921F36D-C80A-44B4-BB4D-2EE78BC8FA88}" dt="2020-09-16T09:08:19.533" v="152" actId="20577"/>
        <pc:sldMkLst>
          <pc:docMk/>
          <pc:sldMk cId="174967598" sldId="569"/>
        </pc:sldMkLst>
        <pc:graphicFrameChg chg="modGraphic">
          <ac:chgData name="Олег Батурин" userId="cc479cfdcd957b6a" providerId="LiveId" clId="{5921F36D-C80A-44B4-BB4D-2EE78BC8FA88}" dt="2020-09-16T09:08:19.533" v="152" actId="20577"/>
          <ac:graphicFrameMkLst>
            <pc:docMk/>
            <pc:sldMk cId="174967598" sldId="569"/>
            <ac:graphicFrameMk id="2" creationId="{4B2CEA26-7EB6-4514-B65B-4B3846EFC1AE}"/>
          </ac:graphicFrameMkLst>
        </pc:graphicFrameChg>
      </pc:sldChg>
      <pc:sldChg chg="modSp">
        <pc:chgData name="Олег Батурин" userId="cc479cfdcd957b6a" providerId="LiveId" clId="{5921F36D-C80A-44B4-BB4D-2EE78BC8FA88}" dt="2020-09-16T09:09:36.261" v="166" actId="20577"/>
        <pc:sldMkLst>
          <pc:docMk/>
          <pc:sldMk cId="121677421" sldId="570"/>
        </pc:sldMkLst>
        <pc:graphicFrameChg chg="modGraphic">
          <ac:chgData name="Олег Батурин" userId="cc479cfdcd957b6a" providerId="LiveId" clId="{5921F36D-C80A-44B4-BB4D-2EE78BC8FA88}" dt="2020-09-16T09:09:36.261" v="166" actId="20577"/>
          <ac:graphicFrameMkLst>
            <pc:docMk/>
            <pc:sldMk cId="121677421" sldId="570"/>
            <ac:graphicFrameMk id="2" creationId="{4B2CEA26-7EB6-4514-B65B-4B3846EFC1AE}"/>
          </ac:graphicFrameMkLst>
        </pc:graphicFrameChg>
      </pc:sldChg>
      <pc:sldChg chg="modSp">
        <pc:chgData name="Олег Батурин" userId="cc479cfdcd957b6a" providerId="LiveId" clId="{5921F36D-C80A-44B4-BB4D-2EE78BC8FA88}" dt="2020-09-16T09:08:46.381" v="153"/>
        <pc:sldMkLst>
          <pc:docMk/>
          <pc:sldMk cId="3868919718" sldId="571"/>
        </pc:sldMkLst>
        <pc:graphicFrameChg chg="mod">
          <ac:chgData name="Олег Батурин" userId="cc479cfdcd957b6a" providerId="LiveId" clId="{5921F36D-C80A-44B4-BB4D-2EE78BC8FA88}" dt="2020-09-16T09:08:46.381" v="153"/>
          <ac:graphicFrameMkLst>
            <pc:docMk/>
            <pc:sldMk cId="3868919718" sldId="571"/>
            <ac:graphicFrameMk id="2" creationId="{4B2CEA26-7EB6-4514-B65B-4B3846EFC1AE}"/>
          </ac:graphicFrameMkLst>
        </pc:graphicFrameChg>
      </pc:sldChg>
      <pc:sldChg chg="modSp">
        <pc:chgData name="Олег Батурин" userId="cc479cfdcd957b6a" providerId="LiveId" clId="{5921F36D-C80A-44B4-BB4D-2EE78BC8FA88}" dt="2020-09-16T09:28:57.720" v="1129" actId="207"/>
        <pc:sldMkLst>
          <pc:docMk/>
          <pc:sldMk cId="1338661568" sldId="575"/>
        </pc:sldMkLst>
        <pc:graphicFrameChg chg="mod modGraphic">
          <ac:chgData name="Олег Батурин" userId="cc479cfdcd957b6a" providerId="LiveId" clId="{5921F36D-C80A-44B4-BB4D-2EE78BC8FA88}" dt="2020-09-16T09:28:57.720" v="1129" actId="207"/>
          <ac:graphicFrameMkLst>
            <pc:docMk/>
            <pc:sldMk cId="1338661568" sldId="575"/>
            <ac:graphicFrameMk id="26" creationId="{B980883A-C8B1-4D59-8AB4-6809974306BF}"/>
          </ac:graphicFrameMkLst>
        </pc:graphicFrameChg>
        <pc:picChg chg="mod">
          <ac:chgData name="Олег Батурин" userId="cc479cfdcd957b6a" providerId="LiveId" clId="{5921F36D-C80A-44B4-BB4D-2EE78BC8FA88}" dt="2020-09-16T09:28:00.293" v="1036" actId="1076"/>
          <ac:picMkLst>
            <pc:docMk/>
            <pc:sldMk cId="1338661568" sldId="575"/>
            <ac:picMk id="27" creationId="{EBE5C893-A941-402C-946F-7B87323F1004}"/>
          </ac:picMkLst>
        </pc:picChg>
        <pc:picChg chg="mod">
          <ac:chgData name="Олег Батурин" userId="cc479cfdcd957b6a" providerId="LiveId" clId="{5921F36D-C80A-44B4-BB4D-2EE78BC8FA88}" dt="2020-09-16T09:28:01.460" v="1037" actId="1076"/>
          <ac:picMkLst>
            <pc:docMk/>
            <pc:sldMk cId="1338661568" sldId="575"/>
            <ac:picMk id="28" creationId="{BC96C439-D2C3-4952-9707-B95346E72298}"/>
          </ac:picMkLst>
        </pc:picChg>
        <pc:picChg chg="mod">
          <ac:chgData name="Олег Батурин" userId="cc479cfdcd957b6a" providerId="LiveId" clId="{5921F36D-C80A-44B4-BB4D-2EE78BC8FA88}" dt="2020-09-16T09:27:50.110" v="1033" actId="14100"/>
          <ac:picMkLst>
            <pc:docMk/>
            <pc:sldMk cId="1338661568" sldId="575"/>
            <ac:picMk id="29" creationId="{E2B24C7D-D304-491B-B602-BF5F35BEF501}"/>
          </ac:picMkLst>
        </pc:picChg>
      </pc:sldChg>
      <pc:sldChg chg="delSp">
        <pc:chgData name="Олег Батурин" userId="cc479cfdcd957b6a" providerId="LiveId" clId="{5921F36D-C80A-44B4-BB4D-2EE78BC8FA88}" dt="2020-09-16T10:35:49.160" v="3378"/>
        <pc:sldMkLst>
          <pc:docMk/>
          <pc:sldMk cId="947887933" sldId="576"/>
        </pc:sldMkLst>
        <pc:picChg chg="del">
          <ac:chgData name="Олег Батурин" userId="cc479cfdcd957b6a" providerId="LiveId" clId="{5921F36D-C80A-44B4-BB4D-2EE78BC8FA88}" dt="2020-09-16T10:35:49.160" v="3378"/>
          <ac:picMkLst>
            <pc:docMk/>
            <pc:sldMk cId="947887933" sldId="576"/>
            <ac:picMk id="9" creationId="{C819EA07-B80A-45B1-AFE1-36E5243E4817}"/>
          </ac:picMkLst>
        </pc:picChg>
      </pc:sldChg>
      <pc:sldChg chg="modSp">
        <pc:chgData name="Олег Батурин" userId="cc479cfdcd957b6a" providerId="LiveId" clId="{5921F36D-C80A-44B4-BB4D-2EE78BC8FA88}" dt="2020-09-16T09:30:05.397" v="1166" actId="20577"/>
        <pc:sldMkLst>
          <pc:docMk/>
          <pc:sldMk cId="2852598196" sldId="577"/>
        </pc:sldMkLst>
        <pc:spChg chg="mod">
          <ac:chgData name="Олег Батурин" userId="cc479cfdcd957b6a" providerId="LiveId" clId="{5921F36D-C80A-44B4-BB4D-2EE78BC8FA88}" dt="2020-09-16T09:30:05.397" v="1166" actId="20577"/>
          <ac:spMkLst>
            <pc:docMk/>
            <pc:sldMk cId="2852598196" sldId="577"/>
            <ac:spMk id="10" creationId="{C416CC7E-2CC1-4690-B132-454B5E7C9847}"/>
          </ac:spMkLst>
        </pc:spChg>
        <pc:spChg chg="mod">
          <ac:chgData name="Олег Батурин" userId="cc479cfdcd957b6a" providerId="LiveId" clId="{5921F36D-C80A-44B4-BB4D-2EE78BC8FA88}" dt="2020-09-16T09:29:12.017" v="1130" actId="20577"/>
          <ac:spMkLst>
            <pc:docMk/>
            <pc:sldMk cId="2852598196" sldId="577"/>
            <ac:spMk id="16" creationId="{F14F2135-6D04-4A95-AFE0-F954812F9B9A}"/>
          </ac:spMkLst>
        </pc:spChg>
        <pc:cxnChg chg="mod">
          <ac:chgData name="Олег Батурин" userId="cc479cfdcd957b6a" providerId="LiveId" clId="{5921F36D-C80A-44B4-BB4D-2EE78BC8FA88}" dt="2020-09-16T09:29:19.772" v="1131" actId="14100"/>
          <ac:cxnSpMkLst>
            <pc:docMk/>
            <pc:sldMk cId="2852598196" sldId="577"/>
            <ac:cxnSpMk id="3" creationId="{C2D54291-28E2-4B71-A907-0771A9108A41}"/>
          </ac:cxnSpMkLst>
        </pc:cxnChg>
      </pc:sldChg>
      <pc:sldChg chg="addSp delSp modSp modAnim">
        <pc:chgData name="Олег Батурин" userId="cc479cfdcd957b6a" providerId="LiveId" clId="{5921F36D-C80A-44B4-BB4D-2EE78BC8FA88}" dt="2020-09-16T10:03:13.156" v="2333" actId="2716"/>
        <pc:sldMkLst>
          <pc:docMk/>
          <pc:sldMk cId="2397470028" sldId="578"/>
        </pc:sldMkLst>
        <pc:spChg chg="add del mod">
          <ac:chgData name="Олег Батурин" userId="cc479cfdcd957b6a" providerId="LiveId" clId="{5921F36D-C80A-44B4-BB4D-2EE78BC8FA88}" dt="2020-09-16T10:00:42.559" v="2231"/>
          <ac:spMkLst>
            <pc:docMk/>
            <pc:sldMk cId="2397470028" sldId="578"/>
            <ac:spMk id="2" creationId="{C99B14EC-3331-4515-B4F9-C4D49471D4D8}"/>
          </ac:spMkLst>
        </pc:spChg>
        <pc:spChg chg="add mod">
          <ac:chgData name="Олег Батурин" userId="cc479cfdcd957b6a" providerId="LiveId" clId="{5921F36D-C80A-44B4-BB4D-2EE78BC8FA88}" dt="2020-09-16T10:00:40.915" v="2229" actId="108"/>
          <ac:spMkLst>
            <pc:docMk/>
            <pc:sldMk cId="2397470028" sldId="578"/>
            <ac:spMk id="3" creationId="{059953D8-8B1E-457C-AA1D-D71F9DB9092E}"/>
          </ac:spMkLst>
        </pc:spChg>
        <pc:spChg chg="mod">
          <ac:chgData name="Олег Батурин" userId="cc479cfdcd957b6a" providerId="LiveId" clId="{5921F36D-C80A-44B4-BB4D-2EE78BC8FA88}" dt="2020-09-16T10:03:13.156" v="2333" actId="2716"/>
          <ac:spMkLst>
            <pc:docMk/>
            <pc:sldMk cId="2397470028" sldId="578"/>
            <ac:spMk id="7" creationId="{00000000-0000-0000-0000-000000000000}"/>
          </ac:spMkLst>
        </pc:spChg>
        <pc:spChg chg="add mod">
          <ac:chgData name="Олег Батурин" userId="cc479cfdcd957b6a" providerId="LiveId" clId="{5921F36D-C80A-44B4-BB4D-2EE78BC8FA88}" dt="2020-09-16T09:59:43.117" v="2196" actId="1076"/>
          <ac:spMkLst>
            <pc:docMk/>
            <pc:sldMk cId="2397470028" sldId="578"/>
            <ac:spMk id="9" creationId="{95265014-2DE7-46AB-B348-EDC887B2BF26}"/>
          </ac:spMkLst>
        </pc:spChg>
        <pc:spChg chg="add mod ord">
          <ac:chgData name="Олег Батурин" userId="cc479cfdcd957b6a" providerId="LiveId" clId="{5921F36D-C80A-44B4-BB4D-2EE78BC8FA88}" dt="2020-09-16T10:01:59.846" v="2247" actId="14100"/>
          <ac:spMkLst>
            <pc:docMk/>
            <pc:sldMk cId="2397470028" sldId="578"/>
            <ac:spMk id="10" creationId="{1843C319-68AA-43E6-95DA-2A06F08FC107}"/>
          </ac:spMkLst>
        </pc:spChg>
        <pc:spChg chg="add mod">
          <ac:chgData name="Олег Батурин" userId="cc479cfdcd957b6a" providerId="LiveId" clId="{5921F36D-C80A-44B4-BB4D-2EE78BC8FA88}" dt="2020-09-16T10:02:24.895" v="2286" actId="207"/>
          <ac:spMkLst>
            <pc:docMk/>
            <pc:sldMk cId="2397470028" sldId="578"/>
            <ac:spMk id="11" creationId="{B844872D-DDD0-48B7-B310-763638954A87}"/>
          </ac:spMkLst>
        </pc:spChg>
        <pc:spChg chg="mod">
          <ac:chgData name="Олег Батурин" userId="cc479cfdcd957b6a" providerId="LiveId" clId="{5921F36D-C80A-44B4-BB4D-2EE78BC8FA88}" dt="2020-09-16T10:00:48.468" v="2232" actId="1076"/>
          <ac:spMkLst>
            <pc:docMk/>
            <pc:sldMk cId="2397470028" sldId="578"/>
            <ac:spMk id="66" creationId="{D530BB2E-1BD7-43DD-BD8A-8CCAB77F32C7}"/>
          </ac:spMkLst>
        </pc:spChg>
        <pc:spChg chg="mod">
          <ac:chgData name="Олег Батурин" userId="cc479cfdcd957b6a" providerId="LiveId" clId="{5921F36D-C80A-44B4-BB4D-2EE78BC8FA88}" dt="2020-09-16T10:00:48.468" v="2232" actId="1076"/>
          <ac:spMkLst>
            <pc:docMk/>
            <pc:sldMk cId="2397470028" sldId="578"/>
            <ac:spMk id="67" creationId="{6825CD7C-175B-43A7-9237-96CEA9B5B28F}"/>
          </ac:spMkLst>
        </pc:spChg>
      </pc:sldChg>
      <pc:sldChg chg="addSp modSp">
        <pc:chgData name="Олег Батурин" userId="cc479cfdcd957b6a" providerId="LiveId" clId="{5921F36D-C80A-44B4-BB4D-2EE78BC8FA88}" dt="2020-09-16T09:44:34.878" v="1702"/>
        <pc:sldMkLst>
          <pc:docMk/>
          <pc:sldMk cId="2412305777" sldId="579"/>
        </pc:sldMkLst>
        <pc:spChg chg="mod">
          <ac:chgData name="Олег Батурин" userId="cc479cfdcd957b6a" providerId="LiveId" clId="{5921F36D-C80A-44B4-BB4D-2EE78BC8FA88}" dt="2020-09-16T09:33:34.476" v="1177" actId="14100"/>
          <ac:spMkLst>
            <pc:docMk/>
            <pc:sldMk cId="2412305777" sldId="579"/>
            <ac:spMk id="21" creationId="{0952CE47-84A3-48B1-9210-6013C6F6B4DD}"/>
          </ac:spMkLst>
        </pc:spChg>
        <pc:spChg chg="mod">
          <ac:chgData name="Олег Батурин" userId="cc479cfdcd957b6a" providerId="LiveId" clId="{5921F36D-C80A-44B4-BB4D-2EE78BC8FA88}" dt="2020-09-16T09:34:12.696" v="1205" actId="20577"/>
          <ac:spMkLst>
            <pc:docMk/>
            <pc:sldMk cId="2412305777" sldId="579"/>
            <ac:spMk id="27" creationId="{F3D9371B-77B0-4B81-B21C-A473D620E196}"/>
          </ac:spMkLst>
        </pc:spChg>
        <pc:spChg chg="mod ord">
          <ac:chgData name="Олег Батурин" userId="cc479cfdcd957b6a" providerId="LiveId" clId="{5921F36D-C80A-44B4-BB4D-2EE78BC8FA88}" dt="2020-09-16T09:34:42.881" v="1216" actId="20577"/>
          <ac:spMkLst>
            <pc:docMk/>
            <pc:sldMk cId="2412305777" sldId="579"/>
            <ac:spMk id="39" creationId="{ADD90C5C-A42E-4EB2-950C-7559E305D260}"/>
          </ac:spMkLst>
        </pc:spChg>
        <pc:picChg chg="add mod ord">
          <ac:chgData name="Олег Батурин" userId="cc479cfdcd957b6a" providerId="LiveId" clId="{5921F36D-C80A-44B4-BB4D-2EE78BC8FA88}" dt="2020-09-16T09:34:16.790" v="1206" actId="167"/>
          <ac:picMkLst>
            <pc:docMk/>
            <pc:sldMk cId="2412305777" sldId="579"/>
            <ac:picMk id="5" creationId="{DE427EBD-0E84-4A34-BAEC-2FFA29AD27BE}"/>
          </ac:picMkLst>
        </pc:picChg>
        <pc:cxnChg chg="mod">
          <ac:chgData name="Олег Батурин" userId="cc479cfdcd957b6a" providerId="LiveId" clId="{5921F36D-C80A-44B4-BB4D-2EE78BC8FA88}" dt="2020-09-16T09:44:34.878" v="1702"/>
          <ac:cxnSpMkLst>
            <pc:docMk/>
            <pc:sldMk cId="2412305777" sldId="579"/>
            <ac:cxnSpMk id="4" creationId="{9A6551B8-D2B1-4037-B0D4-136EF87A112E}"/>
          </ac:cxnSpMkLst>
        </pc:cxnChg>
        <pc:cxnChg chg="mod">
          <ac:chgData name="Олег Батурин" userId="cc479cfdcd957b6a" providerId="LiveId" clId="{5921F36D-C80A-44B4-BB4D-2EE78BC8FA88}" dt="2020-09-16T09:33:44.236" v="1180" actId="14100"/>
          <ac:cxnSpMkLst>
            <pc:docMk/>
            <pc:sldMk cId="2412305777" sldId="579"/>
            <ac:cxnSpMk id="38" creationId="{B71F8157-9CFF-45E4-BF12-EF3DFE03DE63}"/>
          </ac:cxnSpMkLst>
        </pc:cxnChg>
        <pc:cxnChg chg="mod">
          <ac:chgData name="Олег Батурин" userId="cc479cfdcd957b6a" providerId="LiveId" clId="{5921F36D-C80A-44B4-BB4D-2EE78BC8FA88}" dt="2020-09-16T09:33:48.877" v="1181" actId="14100"/>
          <ac:cxnSpMkLst>
            <pc:docMk/>
            <pc:sldMk cId="2412305777" sldId="579"/>
            <ac:cxnSpMk id="42" creationId="{AE26CBB7-BA65-4161-A109-27E6B49D53CA}"/>
          </ac:cxnSpMkLst>
        </pc:cxnChg>
        <pc:cxnChg chg="mod">
          <ac:chgData name="Олег Батурин" userId="cc479cfdcd957b6a" providerId="LiveId" clId="{5921F36D-C80A-44B4-BB4D-2EE78BC8FA88}" dt="2020-09-16T09:33:54.911" v="1183" actId="14100"/>
          <ac:cxnSpMkLst>
            <pc:docMk/>
            <pc:sldMk cId="2412305777" sldId="579"/>
            <ac:cxnSpMk id="44" creationId="{C01ABE89-C8F3-404D-B1F3-01B8CDCAC955}"/>
          </ac:cxnSpMkLst>
        </pc:cxnChg>
        <pc:cxnChg chg="mod">
          <ac:chgData name="Олег Батурин" userId="cc479cfdcd957b6a" providerId="LiveId" clId="{5921F36D-C80A-44B4-BB4D-2EE78BC8FA88}" dt="2020-09-16T09:33:37.708" v="1178" actId="14100"/>
          <ac:cxnSpMkLst>
            <pc:docMk/>
            <pc:sldMk cId="2412305777" sldId="579"/>
            <ac:cxnSpMk id="65" creationId="{5DED6388-B696-47C8-87ED-D56311C62FBA}"/>
          </ac:cxnSpMkLst>
        </pc:cxnChg>
      </pc:sldChg>
      <pc:sldChg chg="add del">
        <pc:chgData name="Олег Батурин" userId="cc479cfdcd957b6a" providerId="LiveId" clId="{5921F36D-C80A-44B4-BB4D-2EE78BC8FA88}" dt="2020-09-16T09:15:20.578" v="168"/>
        <pc:sldMkLst>
          <pc:docMk/>
          <pc:sldMk cId="2814166474" sldId="581"/>
        </pc:sldMkLst>
      </pc:sldChg>
      <pc:sldChg chg="addSp delSp modSp add ord">
        <pc:chgData name="Олег Батурин" userId="cc479cfdcd957b6a" providerId="LiveId" clId="{5921F36D-C80A-44B4-BB4D-2EE78BC8FA88}" dt="2020-09-16T09:27:23.267" v="1029" actId="1076"/>
        <pc:sldMkLst>
          <pc:docMk/>
          <pc:sldMk cId="4245531941" sldId="581"/>
        </pc:sldMkLst>
        <pc:graphicFrameChg chg="add del mod modGraphic">
          <ac:chgData name="Олег Батурин" userId="cc479cfdcd957b6a" providerId="LiveId" clId="{5921F36D-C80A-44B4-BB4D-2EE78BC8FA88}" dt="2020-09-16T09:26:59.242" v="1019" actId="1076"/>
          <ac:graphicFrameMkLst>
            <pc:docMk/>
            <pc:sldMk cId="4245531941" sldId="581"/>
            <ac:graphicFrameMk id="2" creationId="{4B2CEA26-7EB6-4514-B65B-4B3846EFC1AE}"/>
          </ac:graphicFrameMkLst>
        </pc:graphicFrameChg>
        <pc:picChg chg="del mod">
          <ac:chgData name="Олег Батурин" userId="cc479cfdcd957b6a" providerId="LiveId" clId="{5921F36D-C80A-44B4-BB4D-2EE78BC8FA88}" dt="2020-09-16T09:26:09.980" v="1011" actId="478"/>
          <ac:picMkLst>
            <pc:docMk/>
            <pc:sldMk cId="4245531941" sldId="581"/>
            <ac:picMk id="5" creationId="{80A4EA27-FDC6-462E-825D-5D73895A5B24}"/>
          </ac:picMkLst>
        </pc:picChg>
        <pc:picChg chg="del mod">
          <ac:chgData name="Олег Батурин" userId="cc479cfdcd957b6a" providerId="LiveId" clId="{5921F36D-C80A-44B4-BB4D-2EE78BC8FA88}" dt="2020-09-16T09:26:09.483" v="1010" actId="478"/>
          <ac:picMkLst>
            <pc:docMk/>
            <pc:sldMk cId="4245531941" sldId="581"/>
            <ac:picMk id="6" creationId="{E4FC4364-7261-42DC-B94A-4FF03EC24C2F}"/>
          </ac:picMkLst>
        </pc:picChg>
        <pc:picChg chg="del mod">
          <ac:chgData name="Олег Батурин" userId="cc479cfdcd957b6a" providerId="LiveId" clId="{5921F36D-C80A-44B4-BB4D-2EE78BC8FA88}" dt="2020-09-16T09:26:08.274" v="1009" actId="478"/>
          <ac:picMkLst>
            <pc:docMk/>
            <pc:sldMk cId="4245531941" sldId="581"/>
            <ac:picMk id="9" creationId="{E24310BC-9838-4A41-9972-3BB9D66AE905}"/>
          </ac:picMkLst>
        </pc:picChg>
        <pc:picChg chg="del">
          <ac:chgData name="Олег Батурин" userId="cc479cfdcd957b6a" providerId="LiveId" clId="{5921F36D-C80A-44B4-BB4D-2EE78BC8FA88}" dt="2020-09-16T09:19:03.319" v="176" actId="478"/>
          <ac:picMkLst>
            <pc:docMk/>
            <pc:sldMk cId="4245531941" sldId="581"/>
            <ac:picMk id="10" creationId="{56EEB5E5-0A2C-45F4-AB11-8D903E55F83A}"/>
          </ac:picMkLst>
        </pc:picChg>
        <pc:picChg chg="del">
          <ac:chgData name="Олег Батурин" userId="cc479cfdcd957b6a" providerId="LiveId" clId="{5921F36D-C80A-44B4-BB4D-2EE78BC8FA88}" dt="2020-09-16T09:19:02.884" v="175" actId="478"/>
          <ac:picMkLst>
            <pc:docMk/>
            <pc:sldMk cId="4245531941" sldId="581"/>
            <ac:picMk id="11" creationId="{1143C41C-5C6C-4AE7-B26E-9424772529F2}"/>
          </ac:picMkLst>
        </pc:picChg>
        <pc:picChg chg="del">
          <ac:chgData name="Олег Батурин" userId="cc479cfdcd957b6a" providerId="LiveId" clId="{5921F36D-C80A-44B4-BB4D-2EE78BC8FA88}" dt="2020-09-16T09:19:01.387" v="174" actId="478"/>
          <ac:picMkLst>
            <pc:docMk/>
            <pc:sldMk cId="4245531941" sldId="581"/>
            <ac:picMk id="12" creationId="{828E117E-0B93-4B44-A3B3-62F6FB70DCEA}"/>
          </ac:picMkLst>
        </pc:picChg>
        <pc:picChg chg="add mod">
          <ac:chgData name="Олег Батурин" userId="cc479cfdcd957b6a" providerId="LiveId" clId="{5921F36D-C80A-44B4-BB4D-2EE78BC8FA88}" dt="2020-09-16T09:27:09.995" v="1022" actId="1076"/>
          <ac:picMkLst>
            <pc:docMk/>
            <pc:sldMk cId="4245531941" sldId="581"/>
            <ac:picMk id="13" creationId="{E348AAD2-A580-4A55-B2D9-8307AE62E1E3}"/>
          </ac:picMkLst>
        </pc:picChg>
        <pc:picChg chg="add mod">
          <ac:chgData name="Олег Батурин" userId="cc479cfdcd957b6a" providerId="LiveId" clId="{5921F36D-C80A-44B4-BB4D-2EE78BC8FA88}" dt="2020-09-16T09:27:14.491" v="1024" actId="1076"/>
          <ac:picMkLst>
            <pc:docMk/>
            <pc:sldMk cId="4245531941" sldId="581"/>
            <ac:picMk id="14" creationId="{66131E70-7F06-4967-A383-0D48843E5644}"/>
          </ac:picMkLst>
        </pc:picChg>
        <pc:picChg chg="add mod">
          <ac:chgData name="Олег Батурин" userId="cc479cfdcd957b6a" providerId="LiveId" clId="{5921F36D-C80A-44B4-BB4D-2EE78BC8FA88}" dt="2020-09-16T09:27:23.267" v="1029" actId="1076"/>
          <ac:picMkLst>
            <pc:docMk/>
            <pc:sldMk cId="4245531941" sldId="581"/>
            <ac:picMk id="15" creationId="{1F1E5617-663D-4F0E-B8FF-2E2811012FAC}"/>
          </ac:picMkLst>
        </pc:picChg>
      </pc:sldChg>
      <pc:sldChg chg="addSp delSp modSp add delAnim modAnim">
        <pc:chgData name="Олег Батурин" userId="cc479cfdcd957b6a" providerId="LiveId" clId="{5921F36D-C80A-44B4-BB4D-2EE78BC8FA88}" dt="2020-09-16T09:54:06.113" v="2182" actId="6549"/>
        <pc:sldMkLst>
          <pc:docMk/>
          <pc:sldMk cId="1493590523" sldId="582"/>
        </pc:sldMkLst>
        <pc:spChg chg="del">
          <ac:chgData name="Олег Батурин" userId="cc479cfdcd957b6a" providerId="LiveId" clId="{5921F36D-C80A-44B4-BB4D-2EE78BC8FA88}" dt="2020-09-16T09:36:21.665" v="1299" actId="478"/>
          <ac:spMkLst>
            <pc:docMk/>
            <pc:sldMk cId="1493590523" sldId="582"/>
            <ac:spMk id="2" creationId="{9FAE26C2-6756-4F21-AE41-CFD3F3BE29C2}"/>
          </ac:spMkLst>
        </pc:spChg>
        <pc:spChg chg="del">
          <ac:chgData name="Олег Батурин" userId="cc479cfdcd957b6a" providerId="LiveId" clId="{5921F36D-C80A-44B4-BB4D-2EE78BC8FA88}" dt="2020-09-16T09:36:21.665" v="1299" actId="478"/>
          <ac:spMkLst>
            <pc:docMk/>
            <pc:sldMk cId="1493590523" sldId="582"/>
            <ac:spMk id="3" creationId="{B9B0C15E-863E-4B76-8AE9-E71F202DD6DD}"/>
          </ac:spMkLst>
        </pc:spChg>
        <pc:spChg chg="mod">
          <ac:chgData name="Олег Батурин" userId="cc479cfdcd957b6a" providerId="LiveId" clId="{5921F36D-C80A-44B4-BB4D-2EE78BC8FA88}" dt="2020-09-16T09:36:37.348" v="1344" actId="20577"/>
          <ac:spMkLst>
            <pc:docMk/>
            <pc:sldMk cId="1493590523" sldId="582"/>
            <ac:spMk id="7" creationId="{00000000-0000-0000-0000-000000000000}"/>
          </ac:spMkLst>
        </pc:spChg>
        <pc:spChg chg="del">
          <ac:chgData name="Олег Батурин" userId="cc479cfdcd957b6a" providerId="LiveId" clId="{5921F36D-C80A-44B4-BB4D-2EE78BC8FA88}" dt="2020-09-16T09:36:21.665" v="1299" actId="478"/>
          <ac:spMkLst>
            <pc:docMk/>
            <pc:sldMk cId="1493590523" sldId="582"/>
            <ac:spMk id="17" creationId="{D8A43E04-0757-44C9-860F-AA2D2608F209}"/>
          </ac:spMkLst>
        </pc:spChg>
        <pc:spChg chg="del">
          <ac:chgData name="Олег Батурин" userId="cc479cfdcd957b6a" providerId="LiveId" clId="{5921F36D-C80A-44B4-BB4D-2EE78BC8FA88}" dt="2020-09-16T09:36:21.665" v="1299" actId="478"/>
          <ac:spMkLst>
            <pc:docMk/>
            <pc:sldMk cId="1493590523" sldId="582"/>
            <ac:spMk id="18" creationId="{E9CAA636-1A1F-4E65-BE8D-3A5D0C96F266}"/>
          </ac:spMkLst>
        </pc:spChg>
        <pc:spChg chg="del">
          <ac:chgData name="Олег Батурин" userId="cc479cfdcd957b6a" providerId="LiveId" clId="{5921F36D-C80A-44B4-BB4D-2EE78BC8FA88}" dt="2020-09-16T09:36:21.665" v="1299" actId="478"/>
          <ac:spMkLst>
            <pc:docMk/>
            <pc:sldMk cId="1493590523" sldId="582"/>
            <ac:spMk id="19" creationId="{2BBB3B0F-1E49-493A-8644-264D4CE95F27}"/>
          </ac:spMkLst>
        </pc:spChg>
        <pc:spChg chg="del">
          <ac:chgData name="Олег Батурин" userId="cc479cfdcd957b6a" providerId="LiveId" clId="{5921F36D-C80A-44B4-BB4D-2EE78BC8FA88}" dt="2020-09-16T09:36:21.665" v="1299" actId="478"/>
          <ac:spMkLst>
            <pc:docMk/>
            <pc:sldMk cId="1493590523" sldId="582"/>
            <ac:spMk id="20" creationId="{D0FF6FC1-83F6-4AA9-9ADE-8CF9319920D1}"/>
          </ac:spMkLst>
        </pc:spChg>
        <pc:spChg chg="del">
          <ac:chgData name="Олег Батурин" userId="cc479cfdcd957b6a" providerId="LiveId" clId="{5921F36D-C80A-44B4-BB4D-2EE78BC8FA88}" dt="2020-09-16T09:36:21.665" v="1299" actId="478"/>
          <ac:spMkLst>
            <pc:docMk/>
            <pc:sldMk cId="1493590523" sldId="582"/>
            <ac:spMk id="21" creationId="{0952CE47-84A3-48B1-9210-6013C6F6B4DD}"/>
          </ac:spMkLst>
        </pc:spChg>
        <pc:spChg chg="del">
          <ac:chgData name="Олег Батурин" userId="cc479cfdcd957b6a" providerId="LiveId" clId="{5921F36D-C80A-44B4-BB4D-2EE78BC8FA88}" dt="2020-09-16T09:36:21.665" v="1299" actId="478"/>
          <ac:spMkLst>
            <pc:docMk/>
            <pc:sldMk cId="1493590523" sldId="582"/>
            <ac:spMk id="22" creationId="{D7D06916-EE88-484C-9EEA-668FEE267767}"/>
          </ac:spMkLst>
        </pc:spChg>
        <pc:spChg chg="del">
          <ac:chgData name="Олег Батурин" userId="cc479cfdcd957b6a" providerId="LiveId" clId="{5921F36D-C80A-44B4-BB4D-2EE78BC8FA88}" dt="2020-09-16T09:36:21.665" v="1299" actId="478"/>
          <ac:spMkLst>
            <pc:docMk/>
            <pc:sldMk cId="1493590523" sldId="582"/>
            <ac:spMk id="23" creationId="{1C8C3183-DB05-4623-8D4F-8D4F84D58BFD}"/>
          </ac:spMkLst>
        </pc:spChg>
        <pc:spChg chg="del">
          <ac:chgData name="Олег Батурин" userId="cc479cfdcd957b6a" providerId="LiveId" clId="{5921F36D-C80A-44B4-BB4D-2EE78BC8FA88}" dt="2020-09-16T09:36:21.665" v="1299" actId="478"/>
          <ac:spMkLst>
            <pc:docMk/>
            <pc:sldMk cId="1493590523" sldId="582"/>
            <ac:spMk id="24" creationId="{BE9ED6ED-E2E7-46CC-A694-B62925F37255}"/>
          </ac:spMkLst>
        </pc:spChg>
        <pc:spChg chg="del">
          <ac:chgData name="Олег Батурин" userId="cc479cfdcd957b6a" providerId="LiveId" clId="{5921F36D-C80A-44B4-BB4D-2EE78BC8FA88}" dt="2020-09-16T09:36:21.665" v="1299" actId="478"/>
          <ac:spMkLst>
            <pc:docMk/>
            <pc:sldMk cId="1493590523" sldId="582"/>
            <ac:spMk id="26" creationId="{F8D9E86E-CC14-4EE9-8C19-86AAB68C2D1A}"/>
          </ac:spMkLst>
        </pc:spChg>
        <pc:spChg chg="del">
          <ac:chgData name="Олег Батурин" userId="cc479cfdcd957b6a" providerId="LiveId" clId="{5921F36D-C80A-44B4-BB4D-2EE78BC8FA88}" dt="2020-09-16T09:36:21.665" v="1299" actId="478"/>
          <ac:spMkLst>
            <pc:docMk/>
            <pc:sldMk cId="1493590523" sldId="582"/>
            <ac:spMk id="27" creationId="{F3D9371B-77B0-4B81-B21C-A473D620E196}"/>
          </ac:spMkLst>
        </pc:spChg>
        <pc:spChg chg="del">
          <ac:chgData name="Олег Батурин" userId="cc479cfdcd957b6a" providerId="LiveId" clId="{5921F36D-C80A-44B4-BB4D-2EE78BC8FA88}" dt="2020-09-16T09:36:21.665" v="1299" actId="478"/>
          <ac:spMkLst>
            <pc:docMk/>
            <pc:sldMk cId="1493590523" sldId="582"/>
            <ac:spMk id="28" creationId="{B02E20D2-CDEA-42A0-903F-A7ADD064AFC6}"/>
          </ac:spMkLst>
        </pc:spChg>
        <pc:spChg chg="del">
          <ac:chgData name="Олег Батурин" userId="cc479cfdcd957b6a" providerId="LiveId" clId="{5921F36D-C80A-44B4-BB4D-2EE78BC8FA88}" dt="2020-09-16T09:36:21.665" v="1299" actId="478"/>
          <ac:spMkLst>
            <pc:docMk/>
            <pc:sldMk cId="1493590523" sldId="582"/>
            <ac:spMk id="30" creationId="{9D2BDF46-9557-4FD2-909B-47D56ACF872F}"/>
          </ac:spMkLst>
        </pc:spChg>
        <pc:spChg chg="del">
          <ac:chgData name="Олег Батурин" userId="cc479cfdcd957b6a" providerId="LiveId" clId="{5921F36D-C80A-44B4-BB4D-2EE78BC8FA88}" dt="2020-09-16T09:36:21.665" v="1299" actId="478"/>
          <ac:spMkLst>
            <pc:docMk/>
            <pc:sldMk cId="1493590523" sldId="582"/>
            <ac:spMk id="32" creationId="{1617B7AC-B4BE-4EAD-9570-A20FC23E39DC}"/>
          </ac:spMkLst>
        </pc:spChg>
        <pc:spChg chg="del">
          <ac:chgData name="Олег Батурин" userId="cc479cfdcd957b6a" providerId="LiveId" clId="{5921F36D-C80A-44B4-BB4D-2EE78BC8FA88}" dt="2020-09-16T09:36:21.665" v="1299" actId="478"/>
          <ac:spMkLst>
            <pc:docMk/>
            <pc:sldMk cId="1493590523" sldId="582"/>
            <ac:spMk id="34" creationId="{11FF18C1-D9A6-4AE6-89A7-A07D9B86E56E}"/>
          </ac:spMkLst>
        </pc:spChg>
        <pc:spChg chg="del">
          <ac:chgData name="Олег Батурин" userId="cc479cfdcd957b6a" providerId="LiveId" clId="{5921F36D-C80A-44B4-BB4D-2EE78BC8FA88}" dt="2020-09-16T09:36:21.665" v="1299" actId="478"/>
          <ac:spMkLst>
            <pc:docMk/>
            <pc:sldMk cId="1493590523" sldId="582"/>
            <ac:spMk id="36" creationId="{C5E3AF2C-3ED6-4BD1-A614-CA36D1067AEC}"/>
          </ac:spMkLst>
        </pc:spChg>
        <pc:spChg chg="del">
          <ac:chgData name="Олег Батурин" userId="cc479cfdcd957b6a" providerId="LiveId" clId="{5921F36D-C80A-44B4-BB4D-2EE78BC8FA88}" dt="2020-09-16T09:36:21.665" v="1299" actId="478"/>
          <ac:spMkLst>
            <pc:docMk/>
            <pc:sldMk cId="1493590523" sldId="582"/>
            <ac:spMk id="37" creationId="{C42736FF-CE22-49A4-9118-32493CBB9E76}"/>
          </ac:spMkLst>
        </pc:spChg>
        <pc:spChg chg="del">
          <ac:chgData name="Олег Батурин" userId="cc479cfdcd957b6a" providerId="LiveId" clId="{5921F36D-C80A-44B4-BB4D-2EE78BC8FA88}" dt="2020-09-16T09:36:21.665" v="1299" actId="478"/>
          <ac:spMkLst>
            <pc:docMk/>
            <pc:sldMk cId="1493590523" sldId="582"/>
            <ac:spMk id="39" creationId="{ADD90C5C-A42E-4EB2-950C-7559E305D260}"/>
          </ac:spMkLst>
        </pc:spChg>
        <pc:spChg chg="del">
          <ac:chgData name="Олег Батурин" userId="cc479cfdcd957b6a" providerId="LiveId" clId="{5921F36D-C80A-44B4-BB4D-2EE78BC8FA88}" dt="2020-09-16T09:36:24.470" v="1300" actId="478"/>
          <ac:spMkLst>
            <pc:docMk/>
            <pc:sldMk cId="1493590523" sldId="582"/>
            <ac:spMk id="40" creationId="{CB4201A5-9DDE-40B7-89B0-0D239A8CA86E}"/>
          </ac:spMkLst>
        </pc:spChg>
        <pc:spChg chg="add mod">
          <ac:chgData name="Олег Батурин" userId="cc479cfdcd957b6a" providerId="LiveId" clId="{5921F36D-C80A-44B4-BB4D-2EE78BC8FA88}" dt="2020-09-16T09:46:06.012" v="1728" actId="1076"/>
          <ac:spMkLst>
            <pc:docMk/>
            <pc:sldMk cId="1493590523" sldId="582"/>
            <ac:spMk id="41" creationId="{F94CA8EA-B95A-4E6F-845C-4BEBDD55B3C6}"/>
          </ac:spMkLst>
        </pc:spChg>
        <pc:spChg chg="add mod">
          <ac:chgData name="Олег Батурин" userId="cc479cfdcd957b6a" providerId="LiveId" clId="{5921F36D-C80A-44B4-BB4D-2EE78BC8FA88}" dt="2020-09-16T09:46:06.012" v="1728" actId="1076"/>
          <ac:spMkLst>
            <pc:docMk/>
            <pc:sldMk cId="1493590523" sldId="582"/>
            <ac:spMk id="43" creationId="{49666A9B-D7FC-47F7-886A-5DD826FD749A}"/>
          </ac:spMkLst>
        </pc:spChg>
        <pc:spChg chg="add mod">
          <ac:chgData name="Олег Батурин" userId="cc479cfdcd957b6a" providerId="LiveId" clId="{5921F36D-C80A-44B4-BB4D-2EE78BC8FA88}" dt="2020-09-16T09:46:06.012" v="1728" actId="1076"/>
          <ac:spMkLst>
            <pc:docMk/>
            <pc:sldMk cId="1493590523" sldId="582"/>
            <ac:spMk id="45" creationId="{A109A074-45B3-4BCD-9861-8F2928BF9947}"/>
          </ac:spMkLst>
        </pc:spChg>
        <pc:spChg chg="add mod">
          <ac:chgData name="Олег Батурин" userId="cc479cfdcd957b6a" providerId="LiveId" clId="{5921F36D-C80A-44B4-BB4D-2EE78BC8FA88}" dt="2020-09-16T09:46:06.012" v="1728" actId="1076"/>
          <ac:spMkLst>
            <pc:docMk/>
            <pc:sldMk cId="1493590523" sldId="582"/>
            <ac:spMk id="48" creationId="{46E416E6-E639-42EA-AF27-E109191A1BE4}"/>
          </ac:spMkLst>
        </pc:spChg>
        <pc:spChg chg="add mod">
          <ac:chgData name="Олег Батурин" userId="cc479cfdcd957b6a" providerId="LiveId" clId="{5921F36D-C80A-44B4-BB4D-2EE78BC8FA88}" dt="2020-09-16T09:48:01.267" v="1773" actId="14100"/>
          <ac:spMkLst>
            <pc:docMk/>
            <pc:sldMk cId="1493590523" sldId="582"/>
            <ac:spMk id="50" creationId="{1752413F-4D90-48B9-A347-8D847F7BC41C}"/>
          </ac:spMkLst>
        </pc:spChg>
        <pc:spChg chg="add mod">
          <ac:chgData name="Олег Батурин" userId="cc479cfdcd957b6a" providerId="LiveId" clId="{5921F36D-C80A-44B4-BB4D-2EE78BC8FA88}" dt="2020-09-16T09:51:41.622" v="2008" actId="20577"/>
          <ac:spMkLst>
            <pc:docMk/>
            <pc:sldMk cId="1493590523" sldId="582"/>
            <ac:spMk id="51" creationId="{3B8B0A1E-EC2A-4588-9EF3-74A87A004526}"/>
          </ac:spMkLst>
        </pc:spChg>
        <pc:spChg chg="add mod">
          <ac:chgData name="Олег Батурин" userId="cc479cfdcd957b6a" providerId="LiveId" clId="{5921F36D-C80A-44B4-BB4D-2EE78BC8FA88}" dt="2020-09-16T09:48:14.555" v="1777" actId="1076"/>
          <ac:spMkLst>
            <pc:docMk/>
            <pc:sldMk cId="1493590523" sldId="582"/>
            <ac:spMk id="59" creationId="{46CE2559-0996-4C94-934E-374250EEF95D}"/>
          </ac:spMkLst>
        </pc:spChg>
        <pc:spChg chg="add mod">
          <ac:chgData name="Олег Батурин" userId="cc479cfdcd957b6a" providerId="LiveId" clId="{5921F36D-C80A-44B4-BB4D-2EE78BC8FA88}" dt="2020-09-16T09:48:55.909" v="1825" actId="14100"/>
          <ac:spMkLst>
            <pc:docMk/>
            <pc:sldMk cId="1493590523" sldId="582"/>
            <ac:spMk id="60" creationId="{1407D773-1492-4686-9F01-0F9B190810BB}"/>
          </ac:spMkLst>
        </pc:spChg>
        <pc:spChg chg="add mod">
          <ac:chgData name="Олег Батурин" userId="cc479cfdcd957b6a" providerId="LiveId" clId="{5921F36D-C80A-44B4-BB4D-2EE78BC8FA88}" dt="2020-09-16T09:50:20.707" v="1957" actId="14100"/>
          <ac:spMkLst>
            <pc:docMk/>
            <pc:sldMk cId="1493590523" sldId="582"/>
            <ac:spMk id="61" creationId="{410964E3-CB0F-4EA8-9BE7-F5ED9402BD0E}"/>
          </ac:spMkLst>
        </pc:spChg>
        <pc:spChg chg="add mod">
          <ac:chgData name="Олег Батурин" userId="cc479cfdcd957b6a" providerId="LiveId" clId="{5921F36D-C80A-44B4-BB4D-2EE78BC8FA88}" dt="2020-09-16T09:50:06.097" v="1955" actId="14100"/>
          <ac:spMkLst>
            <pc:docMk/>
            <pc:sldMk cId="1493590523" sldId="582"/>
            <ac:spMk id="62" creationId="{3DFC2A60-E48F-437C-8C30-02BF79324709}"/>
          </ac:spMkLst>
        </pc:spChg>
        <pc:spChg chg="add mod">
          <ac:chgData name="Олег Батурин" userId="cc479cfdcd957b6a" providerId="LiveId" clId="{5921F36D-C80A-44B4-BB4D-2EE78BC8FA88}" dt="2020-09-16T09:52:52.952" v="2026" actId="20577"/>
          <ac:spMkLst>
            <pc:docMk/>
            <pc:sldMk cId="1493590523" sldId="582"/>
            <ac:spMk id="81" creationId="{27E0A604-8AD2-4EA2-8CFE-CF67605B2917}"/>
          </ac:spMkLst>
        </pc:spChg>
        <pc:spChg chg="add mod">
          <ac:chgData name="Олег Батурин" userId="cc479cfdcd957b6a" providerId="LiveId" clId="{5921F36D-C80A-44B4-BB4D-2EE78BC8FA88}" dt="2020-09-16T09:53:26.302" v="2059" actId="20577"/>
          <ac:spMkLst>
            <pc:docMk/>
            <pc:sldMk cId="1493590523" sldId="582"/>
            <ac:spMk id="82" creationId="{DEB65E1E-B51F-4EBC-9814-F157E32B5525}"/>
          </ac:spMkLst>
        </pc:spChg>
        <pc:spChg chg="add mod">
          <ac:chgData name="Олег Батурин" userId="cc479cfdcd957b6a" providerId="LiveId" clId="{5921F36D-C80A-44B4-BB4D-2EE78BC8FA88}" dt="2020-09-16T09:54:06.113" v="2182" actId="6549"/>
          <ac:spMkLst>
            <pc:docMk/>
            <pc:sldMk cId="1493590523" sldId="582"/>
            <ac:spMk id="83" creationId="{15754548-337A-441E-B9CD-BC59DA62DD30}"/>
          </ac:spMkLst>
        </pc:spChg>
        <pc:picChg chg="del">
          <ac:chgData name="Олег Батурин" userId="cc479cfdcd957b6a" providerId="LiveId" clId="{5921F36D-C80A-44B4-BB4D-2EE78BC8FA88}" dt="2020-09-16T09:36:21.665" v="1299" actId="478"/>
          <ac:picMkLst>
            <pc:docMk/>
            <pc:sldMk cId="1493590523" sldId="582"/>
            <ac:picMk id="5" creationId="{DE427EBD-0E84-4A34-BAEC-2FFA29AD27BE}"/>
          </ac:picMkLst>
        </pc:picChg>
        <pc:picChg chg="add del">
          <ac:chgData name="Олег Батурин" userId="cc479cfdcd957b6a" providerId="LiveId" clId="{5921F36D-C80A-44B4-BB4D-2EE78BC8FA88}" dt="2020-09-16T09:43:28.098" v="1644" actId="478"/>
          <ac:picMkLst>
            <pc:docMk/>
            <pc:sldMk cId="1493590523" sldId="582"/>
            <ac:picMk id="6" creationId="{2D2D25EF-D341-4C01-B62F-22033A81E041}"/>
          </ac:picMkLst>
        </pc:picChg>
        <pc:picChg chg="del">
          <ac:chgData name="Олег Батурин" userId="cc479cfdcd957b6a" providerId="LiveId" clId="{5921F36D-C80A-44B4-BB4D-2EE78BC8FA88}" dt="2020-09-16T09:36:21.665" v="1299" actId="478"/>
          <ac:picMkLst>
            <pc:docMk/>
            <pc:sldMk cId="1493590523" sldId="582"/>
            <ac:picMk id="47" creationId="{B36C1BDD-21EE-441A-9253-4EDEA9841470}"/>
          </ac:picMkLst>
        </pc:picChg>
        <pc:picChg chg="add mod">
          <ac:chgData name="Олег Батурин" userId="cc479cfdcd957b6a" providerId="LiveId" clId="{5921F36D-C80A-44B4-BB4D-2EE78BC8FA88}" dt="2020-09-16T09:45:53.234" v="1726" actId="1076"/>
          <ac:picMkLst>
            <pc:docMk/>
            <pc:sldMk cId="1493590523" sldId="582"/>
            <ac:picMk id="49" creationId="{B28D6CF9-C756-4C5A-8246-8A471F4118A1}"/>
          </ac:picMkLst>
        </pc:picChg>
        <pc:picChg chg="add mod modCrop">
          <ac:chgData name="Олег Батурин" userId="cc479cfdcd957b6a" providerId="LiveId" clId="{5921F36D-C80A-44B4-BB4D-2EE78BC8FA88}" dt="2020-09-16T09:45:57.460" v="1727" actId="1076"/>
          <ac:picMkLst>
            <pc:docMk/>
            <pc:sldMk cId="1493590523" sldId="582"/>
            <ac:picMk id="55" creationId="{405C5959-2AE3-488D-ADD5-F5C4843C6200}"/>
          </ac:picMkLst>
        </pc:picChg>
        <pc:picChg chg="add del">
          <ac:chgData name="Олег Батурин" userId="cc479cfdcd957b6a" providerId="LiveId" clId="{5921F36D-C80A-44B4-BB4D-2EE78BC8FA88}" dt="2020-09-16T09:46:16.113" v="1732" actId="478"/>
          <ac:picMkLst>
            <pc:docMk/>
            <pc:sldMk cId="1493590523" sldId="582"/>
            <ac:picMk id="56" creationId="{E4B19FEB-B6B5-4611-A482-CCFD1AF5338D}"/>
          </ac:picMkLst>
        </pc:picChg>
        <pc:picChg chg="add mod">
          <ac:chgData name="Олег Батурин" userId="cc479cfdcd957b6a" providerId="LiveId" clId="{5921F36D-C80A-44B4-BB4D-2EE78BC8FA88}" dt="2020-09-16T09:46:37.845" v="1736" actId="1076"/>
          <ac:picMkLst>
            <pc:docMk/>
            <pc:sldMk cId="1493590523" sldId="582"/>
            <ac:picMk id="57" creationId="{4957349D-116F-4A18-95E6-70145B09076A}"/>
          </ac:picMkLst>
        </pc:picChg>
        <pc:picChg chg="add mod">
          <ac:chgData name="Олег Батурин" userId="cc479cfdcd957b6a" providerId="LiveId" clId="{5921F36D-C80A-44B4-BB4D-2EE78BC8FA88}" dt="2020-09-16T09:47:26.733" v="1740" actId="1076"/>
          <ac:picMkLst>
            <pc:docMk/>
            <pc:sldMk cId="1493590523" sldId="582"/>
            <ac:picMk id="58" creationId="{C1991CA5-F9DA-4B1D-A501-14935ABA4C4F}"/>
          </ac:picMkLst>
        </pc:picChg>
        <pc:cxnChg chg="del mod">
          <ac:chgData name="Олег Батурин" userId="cc479cfdcd957b6a" providerId="LiveId" clId="{5921F36D-C80A-44B4-BB4D-2EE78BC8FA88}" dt="2020-09-16T09:36:21.665" v="1299" actId="478"/>
          <ac:cxnSpMkLst>
            <pc:docMk/>
            <pc:sldMk cId="1493590523" sldId="582"/>
            <ac:cxnSpMk id="4" creationId="{9A6551B8-D2B1-4037-B0D4-136EF87A112E}"/>
          </ac:cxnSpMkLst>
        </pc:cxnChg>
        <pc:cxnChg chg="add mod">
          <ac:chgData name="Олег Батурин" userId="cc479cfdcd957b6a" providerId="LiveId" clId="{5921F36D-C80A-44B4-BB4D-2EE78BC8FA88}" dt="2020-09-16T09:46:06.012" v="1728" actId="1076"/>
          <ac:cxnSpMkLst>
            <pc:docMk/>
            <pc:sldMk cId="1493590523" sldId="582"/>
            <ac:cxnSpMk id="10" creationId="{006D1040-9FF8-4D54-9CCD-65F97C4DB646}"/>
          </ac:cxnSpMkLst>
        </pc:cxnChg>
        <pc:cxnChg chg="add mod">
          <ac:chgData name="Олег Батурин" userId="cc479cfdcd957b6a" providerId="LiveId" clId="{5921F36D-C80A-44B4-BB4D-2EE78BC8FA88}" dt="2020-09-16T09:46:06.012" v="1728" actId="1076"/>
          <ac:cxnSpMkLst>
            <pc:docMk/>
            <pc:sldMk cId="1493590523" sldId="582"/>
            <ac:cxnSpMk id="12" creationId="{8BD870AA-E4C0-43F6-A722-1507C7FBA75A}"/>
          </ac:cxnSpMkLst>
        </pc:cxnChg>
        <pc:cxnChg chg="add mod">
          <ac:chgData name="Олег Батурин" userId="cc479cfdcd957b6a" providerId="LiveId" clId="{5921F36D-C80A-44B4-BB4D-2EE78BC8FA88}" dt="2020-09-16T09:46:06.012" v="1728" actId="1076"/>
          <ac:cxnSpMkLst>
            <pc:docMk/>
            <pc:sldMk cId="1493590523" sldId="582"/>
            <ac:cxnSpMk id="14" creationId="{4395348C-9169-43A5-B764-456FA10C6E8C}"/>
          </ac:cxnSpMkLst>
        </pc:cxnChg>
        <pc:cxnChg chg="del mod">
          <ac:chgData name="Олег Батурин" userId="cc479cfdcd957b6a" providerId="LiveId" clId="{5921F36D-C80A-44B4-BB4D-2EE78BC8FA88}" dt="2020-09-16T09:36:21.665" v="1299" actId="478"/>
          <ac:cxnSpMkLst>
            <pc:docMk/>
            <pc:sldMk cId="1493590523" sldId="582"/>
            <ac:cxnSpMk id="29" creationId="{72B62C8B-2356-4A6D-ADAD-788F7586CB15}"/>
          </ac:cxnSpMkLst>
        </pc:cxnChg>
        <pc:cxnChg chg="del mod">
          <ac:chgData name="Олег Батурин" userId="cc479cfdcd957b6a" providerId="LiveId" clId="{5921F36D-C80A-44B4-BB4D-2EE78BC8FA88}" dt="2020-09-16T09:36:21.665" v="1299" actId="478"/>
          <ac:cxnSpMkLst>
            <pc:docMk/>
            <pc:sldMk cId="1493590523" sldId="582"/>
            <ac:cxnSpMk id="31" creationId="{AC7C9F83-F95E-4CAB-AFC8-E2B99A762484}"/>
          </ac:cxnSpMkLst>
        </pc:cxnChg>
        <pc:cxnChg chg="del">
          <ac:chgData name="Олег Батурин" userId="cc479cfdcd957b6a" providerId="LiveId" clId="{5921F36D-C80A-44B4-BB4D-2EE78BC8FA88}" dt="2020-09-16T09:36:21.665" v="1299" actId="478"/>
          <ac:cxnSpMkLst>
            <pc:docMk/>
            <pc:sldMk cId="1493590523" sldId="582"/>
            <ac:cxnSpMk id="33" creationId="{0DDDD760-261F-4AAA-93F1-BC7EF90CCCDE}"/>
          </ac:cxnSpMkLst>
        </pc:cxnChg>
        <pc:cxnChg chg="del">
          <ac:chgData name="Олег Батурин" userId="cc479cfdcd957b6a" providerId="LiveId" clId="{5921F36D-C80A-44B4-BB4D-2EE78BC8FA88}" dt="2020-09-16T09:36:21.665" v="1299" actId="478"/>
          <ac:cxnSpMkLst>
            <pc:docMk/>
            <pc:sldMk cId="1493590523" sldId="582"/>
            <ac:cxnSpMk id="35" creationId="{303D2BEF-EA6E-426E-BB42-13D5CB82AA7B}"/>
          </ac:cxnSpMkLst>
        </pc:cxnChg>
        <pc:cxnChg chg="del mod">
          <ac:chgData name="Олег Батурин" userId="cc479cfdcd957b6a" providerId="LiveId" clId="{5921F36D-C80A-44B4-BB4D-2EE78BC8FA88}" dt="2020-09-16T09:36:21.665" v="1299" actId="478"/>
          <ac:cxnSpMkLst>
            <pc:docMk/>
            <pc:sldMk cId="1493590523" sldId="582"/>
            <ac:cxnSpMk id="38" creationId="{B71F8157-9CFF-45E4-BF12-EF3DFE03DE63}"/>
          </ac:cxnSpMkLst>
        </pc:cxnChg>
        <pc:cxnChg chg="del">
          <ac:chgData name="Олег Батурин" userId="cc479cfdcd957b6a" providerId="LiveId" clId="{5921F36D-C80A-44B4-BB4D-2EE78BC8FA88}" dt="2020-09-16T09:36:21.665" v="1299" actId="478"/>
          <ac:cxnSpMkLst>
            <pc:docMk/>
            <pc:sldMk cId="1493590523" sldId="582"/>
            <ac:cxnSpMk id="42" creationId="{AE26CBB7-BA65-4161-A109-27E6B49D53CA}"/>
          </ac:cxnSpMkLst>
        </pc:cxnChg>
        <pc:cxnChg chg="del mod">
          <ac:chgData name="Олег Батурин" userId="cc479cfdcd957b6a" providerId="LiveId" clId="{5921F36D-C80A-44B4-BB4D-2EE78BC8FA88}" dt="2020-09-16T09:36:21.665" v="1299" actId="478"/>
          <ac:cxnSpMkLst>
            <pc:docMk/>
            <pc:sldMk cId="1493590523" sldId="582"/>
            <ac:cxnSpMk id="44" creationId="{C01ABE89-C8F3-404D-B1F3-01B8CDCAC955}"/>
          </ac:cxnSpMkLst>
        </pc:cxnChg>
        <pc:cxnChg chg="del mod">
          <ac:chgData name="Олег Батурин" userId="cc479cfdcd957b6a" providerId="LiveId" clId="{5921F36D-C80A-44B4-BB4D-2EE78BC8FA88}" dt="2020-09-16T09:36:21.665" v="1299" actId="478"/>
          <ac:cxnSpMkLst>
            <pc:docMk/>
            <pc:sldMk cId="1493590523" sldId="582"/>
            <ac:cxnSpMk id="46" creationId="{A51E0075-3C2C-4661-9448-500E91BA8589}"/>
          </ac:cxnSpMkLst>
        </pc:cxnChg>
        <pc:cxnChg chg="add mod">
          <ac:chgData name="Олег Батурин" userId="cc479cfdcd957b6a" providerId="LiveId" clId="{5921F36D-C80A-44B4-BB4D-2EE78BC8FA88}" dt="2020-09-16T09:50:11.798" v="1956" actId="14100"/>
          <ac:cxnSpMkLst>
            <pc:docMk/>
            <pc:sldMk cId="1493590523" sldId="582"/>
            <ac:cxnSpMk id="63" creationId="{370C899E-166F-46EF-829A-0F60A3E29A70}"/>
          </ac:cxnSpMkLst>
        </pc:cxnChg>
        <pc:cxnChg chg="del">
          <ac:chgData name="Олег Батурин" userId="cc479cfdcd957b6a" providerId="LiveId" clId="{5921F36D-C80A-44B4-BB4D-2EE78BC8FA88}" dt="2020-09-16T09:36:21.665" v="1299" actId="478"/>
          <ac:cxnSpMkLst>
            <pc:docMk/>
            <pc:sldMk cId="1493590523" sldId="582"/>
            <ac:cxnSpMk id="65" creationId="{5DED6388-B696-47C8-87ED-D56311C62FBA}"/>
          </ac:cxnSpMkLst>
        </pc:cxnChg>
        <pc:cxnChg chg="add mod">
          <ac:chgData name="Олег Батурин" userId="cc479cfdcd957b6a" providerId="LiveId" clId="{5921F36D-C80A-44B4-BB4D-2EE78BC8FA88}" dt="2020-09-16T09:50:28.252" v="1959" actId="1076"/>
          <ac:cxnSpMkLst>
            <pc:docMk/>
            <pc:sldMk cId="1493590523" sldId="582"/>
            <ac:cxnSpMk id="66" creationId="{C3FE62AA-BA4C-452F-BACC-5CD2F04FDECD}"/>
          </ac:cxnSpMkLst>
        </pc:cxnChg>
        <pc:cxnChg chg="add mod">
          <ac:chgData name="Олег Батурин" userId="cc479cfdcd957b6a" providerId="LiveId" clId="{5921F36D-C80A-44B4-BB4D-2EE78BC8FA88}" dt="2020-09-16T09:50:34.043" v="1961" actId="1076"/>
          <ac:cxnSpMkLst>
            <pc:docMk/>
            <pc:sldMk cId="1493590523" sldId="582"/>
            <ac:cxnSpMk id="67" creationId="{140B090C-93ED-4998-81B9-143B25E6AE24}"/>
          </ac:cxnSpMkLst>
        </pc:cxnChg>
        <pc:cxnChg chg="add mod">
          <ac:chgData name="Олег Батурин" userId="cc479cfdcd957b6a" providerId="LiveId" clId="{5921F36D-C80A-44B4-BB4D-2EE78BC8FA88}" dt="2020-09-16T09:50:37.835" v="1963" actId="1076"/>
          <ac:cxnSpMkLst>
            <pc:docMk/>
            <pc:sldMk cId="1493590523" sldId="582"/>
            <ac:cxnSpMk id="68" creationId="{A09DD5E4-55D2-4A83-A859-6218A64D183E}"/>
          </ac:cxnSpMkLst>
        </pc:cxnChg>
        <pc:cxnChg chg="add mod">
          <ac:chgData name="Олег Батурин" userId="cc479cfdcd957b6a" providerId="LiveId" clId="{5921F36D-C80A-44B4-BB4D-2EE78BC8FA88}" dt="2020-09-16T09:51:27.653" v="1974" actId="14100"/>
          <ac:cxnSpMkLst>
            <pc:docMk/>
            <pc:sldMk cId="1493590523" sldId="582"/>
            <ac:cxnSpMk id="69" creationId="{21AEE236-019A-4BDE-80B1-7864124DFCEF}"/>
          </ac:cxnSpMkLst>
        </pc:cxnChg>
        <pc:cxnChg chg="add mod">
          <ac:chgData name="Олег Батурин" userId="cc479cfdcd957b6a" providerId="LiveId" clId="{5921F36D-C80A-44B4-BB4D-2EE78BC8FA88}" dt="2020-09-16T09:50:53.524" v="1968" actId="11529"/>
          <ac:cxnSpMkLst>
            <pc:docMk/>
            <pc:sldMk cId="1493590523" sldId="582"/>
            <ac:cxnSpMk id="73" creationId="{2A7787CC-C013-4BF9-838D-D269FAE2ACB1}"/>
          </ac:cxnSpMkLst>
        </pc:cxnChg>
        <pc:cxnChg chg="add mod">
          <ac:chgData name="Олег Батурин" userId="cc479cfdcd957b6a" providerId="LiveId" clId="{5921F36D-C80A-44B4-BB4D-2EE78BC8FA88}" dt="2020-09-16T09:50:57.886" v="1969" actId="11529"/>
          <ac:cxnSpMkLst>
            <pc:docMk/>
            <pc:sldMk cId="1493590523" sldId="582"/>
            <ac:cxnSpMk id="75" creationId="{AF103DC1-AE59-44A9-90CB-CA7D4005DFB3}"/>
          </ac:cxnSpMkLst>
        </pc:cxnChg>
        <pc:cxnChg chg="add mod">
          <ac:chgData name="Олег Батурин" userId="cc479cfdcd957b6a" providerId="LiveId" clId="{5921F36D-C80A-44B4-BB4D-2EE78BC8FA88}" dt="2020-09-16T09:51:01.324" v="1970" actId="11529"/>
          <ac:cxnSpMkLst>
            <pc:docMk/>
            <pc:sldMk cId="1493590523" sldId="582"/>
            <ac:cxnSpMk id="77" creationId="{5211B829-9AB9-476D-8851-4B40114AA95F}"/>
          </ac:cxnSpMkLst>
        </pc:cxnChg>
        <pc:cxnChg chg="add mod">
          <ac:chgData name="Олег Батурин" userId="cc479cfdcd957b6a" providerId="LiveId" clId="{5921F36D-C80A-44B4-BB4D-2EE78BC8FA88}" dt="2020-09-16T09:51:04.684" v="1971" actId="11529"/>
          <ac:cxnSpMkLst>
            <pc:docMk/>
            <pc:sldMk cId="1493590523" sldId="582"/>
            <ac:cxnSpMk id="79" creationId="{8E247EB0-D96E-46FB-9228-616CAC9BB17F}"/>
          </ac:cxnSpMkLst>
        </pc:cxnChg>
      </pc:sldChg>
      <pc:sldChg chg="addSp delSp modSp add delAnim">
        <pc:chgData name="Олег Батурин" userId="cc479cfdcd957b6a" providerId="LiveId" clId="{5921F36D-C80A-44B4-BB4D-2EE78BC8FA88}" dt="2020-09-16T10:39:47.481" v="3436" actId="14100"/>
        <pc:sldMkLst>
          <pc:docMk/>
          <pc:sldMk cId="3528219293" sldId="583"/>
        </pc:sldMkLst>
        <pc:spChg chg="add del mod">
          <ac:chgData name="Олег Батурин" userId="cc479cfdcd957b6a" providerId="LiveId" clId="{5921F36D-C80A-44B4-BB4D-2EE78BC8FA88}" dt="2020-09-16T10:24:24.117" v="3268" actId="478"/>
          <ac:spMkLst>
            <pc:docMk/>
            <pc:sldMk cId="3528219293" sldId="583"/>
            <ac:spMk id="2" creationId="{F7E9BFB0-2923-4F35-AAAD-247BF48B6431}"/>
          </ac:spMkLst>
        </pc:spChg>
        <pc:spChg chg="del">
          <ac:chgData name="Олег Батурин" userId="cc479cfdcd957b6a" providerId="LiveId" clId="{5921F36D-C80A-44B4-BB4D-2EE78BC8FA88}" dt="2020-09-16T10:03:24.803" v="2336" actId="478"/>
          <ac:spMkLst>
            <pc:docMk/>
            <pc:sldMk cId="3528219293" sldId="583"/>
            <ac:spMk id="3" creationId="{059953D8-8B1E-457C-AA1D-D71F9DB9092E}"/>
          </ac:spMkLst>
        </pc:spChg>
        <pc:spChg chg="mod">
          <ac:chgData name="Олег Батурин" userId="cc479cfdcd957b6a" providerId="LiveId" clId="{5921F36D-C80A-44B4-BB4D-2EE78BC8FA88}" dt="2020-09-16T10:03:41.118" v="2375" actId="20577"/>
          <ac:spMkLst>
            <pc:docMk/>
            <pc:sldMk cId="3528219293" sldId="583"/>
            <ac:spMk id="7" creationId="{00000000-0000-0000-0000-000000000000}"/>
          </ac:spMkLst>
        </pc:spChg>
        <pc:spChg chg="del">
          <ac:chgData name="Олег Батурин" userId="cc479cfdcd957b6a" providerId="LiveId" clId="{5921F36D-C80A-44B4-BB4D-2EE78BC8FA88}" dt="2020-09-16T10:03:24.803" v="2336" actId="478"/>
          <ac:spMkLst>
            <pc:docMk/>
            <pc:sldMk cId="3528219293" sldId="583"/>
            <ac:spMk id="9" creationId="{95265014-2DE7-46AB-B348-EDC887B2BF26}"/>
          </ac:spMkLst>
        </pc:spChg>
        <pc:spChg chg="del">
          <ac:chgData name="Олег Батурин" userId="cc479cfdcd957b6a" providerId="LiveId" clId="{5921F36D-C80A-44B4-BB4D-2EE78BC8FA88}" dt="2020-09-16T10:03:24.803" v="2336" actId="478"/>
          <ac:spMkLst>
            <pc:docMk/>
            <pc:sldMk cId="3528219293" sldId="583"/>
            <ac:spMk id="10" creationId="{1843C319-68AA-43E6-95DA-2A06F08FC107}"/>
          </ac:spMkLst>
        </pc:spChg>
        <pc:spChg chg="del">
          <ac:chgData name="Олег Батурин" userId="cc479cfdcd957b6a" providerId="LiveId" clId="{5921F36D-C80A-44B4-BB4D-2EE78BC8FA88}" dt="2020-09-16T10:03:27.473" v="2337" actId="478"/>
          <ac:spMkLst>
            <pc:docMk/>
            <pc:sldMk cId="3528219293" sldId="583"/>
            <ac:spMk id="11" creationId="{B844872D-DDD0-48B7-B310-763638954A87}"/>
          </ac:spMkLst>
        </pc:spChg>
        <pc:spChg chg="add del mod">
          <ac:chgData name="Олег Батурин" userId="cc479cfdcd957b6a" providerId="LiveId" clId="{5921F36D-C80A-44B4-BB4D-2EE78BC8FA88}" dt="2020-09-16T10:34:47.320" v="3371" actId="1076"/>
          <ac:spMkLst>
            <pc:docMk/>
            <pc:sldMk cId="3528219293" sldId="583"/>
            <ac:spMk id="15" creationId="{ACCEB999-674C-46D3-A5EF-DCF7707E8256}"/>
          </ac:spMkLst>
        </pc:spChg>
        <pc:spChg chg="add del">
          <ac:chgData name="Олег Батурин" userId="cc479cfdcd957b6a" providerId="LiveId" clId="{5921F36D-C80A-44B4-BB4D-2EE78BC8FA88}" dt="2020-09-16T10:24:41.734" v="3274" actId="478"/>
          <ac:spMkLst>
            <pc:docMk/>
            <pc:sldMk cId="3528219293" sldId="583"/>
            <ac:spMk id="16" creationId="{D653E203-7090-4046-90FA-DBFFC6AC713B}"/>
          </ac:spMkLst>
        </pc:spChg>
        <pc:spChg chg="add del mod">
          <ac:chgData name="Олег Батурин" userId="cc479cfdcd957b6a" providerId="LiveId" clId="{5921F36D-C80A-44B4-BB4D-2EE78BC8FA88}" dt="2020-09-16T10:34:47.320" v="3371" actId="1076"/>
          <ac:spMkLst>
            <pc:docMk/>
            <pc:sldMk cId="3528219293" sldId="583"/>
            <ac:spMk id="19" creationId="{5FCD96CC-5A22-40EA-BEF9-8D29565C54C1}"/>
          </ac:spMkLst>
        </pc:spChg>
        <pc:spChg chg="add del mod">
          <ac:chgData name="Олег Батурин" userId="cc479cfdcd957b6a" providerId="LiveId" clId="{5921F36D-C80A-44B4-BB4D-2EE78BC8FA88}" dt="2020-09-16T10:33:43.633" v="3357" actId="478"/>
          <ac:spMkLst>
            <pc:docMk/>
            <pc:sldMk cId="3528219293" sldId="583"/>
            <ac:spMk id="20" creationId="{7EE278CD-004F-4BDE-8F0D-3E10619B5120}"/>
          </ac:spMkLst>
        </pc:spChg>
        <pc:spChg chg="add del mod">
          <ac:chgData name="Олег Батурин" userId="cc479cfdcd957b6a" providerId="LiveId" clId="{5921F36D-C80A-44B4-BB4D-2EE78BC8FA88}" dt="2020-09-16T10:36:24.894" v="3393" actId="14100"/>
          <ac:spMkLst>
            <pc:docMk/>
            <pc:sldMk cId="3528219293" sldId="583"/>
            <ac:spMk id="27" creationId="{B30B3242-7E5A-4DA7-B4C0-31F56E37CF81}"/>
          </ac:spMkLst>
        </pc:spChg>
        <pc:spChg chg="add del mod">
          <ac:chgData name="Олег Батурин" userId="cc479cfdcd957b6a" providerId="LiveId" clId="{5921F36D-C80A-44B4-BB4D-2EE78BC8FA88}" dt="2020-09-16T10:39:30.366" v="3427" actId="1076"/>
          <ac:spMkLst>
            <pc:docMk/>
            <pc:sldMk cId="3528219293" sldId="583"/>
            <ac:spMk id="28" creationId="{BF5FA4A1-26CA-46AF-884B-A041691CE11F}"/>
          </ac:spMkLst>
        </pc:spChg>
        <pc:spChg chg="add del mod">
          <ac:chgData name="Олег Батурин" userId="cc479cfdcd957b6a" providerId="LiveId" clId="{5921F36D-C80A-44B4-BB4D-2EE78BC8FA88}" dt="2020-09-16T10:36:42.271" v="3398" actId="1076"/>
          <ac:spMkLst>
            <pc:docMk/>
            <pc:sldMk cId="3528219293" sldId="583"/>
            <ac:spMk id="29" creationId="{61BF04AA-EFCF-4144-ABC1-46CDAF63C991}"/>
          </ac:spMkLst>
        </pc:spChg>
        <pc:spChg chg="del">
          <ac:chgData name="Олег Батурин" userId="cc479cfdcd957b6a" providerId="LiveId" clId="{5921F36D-C80A-44B4-BB4D-2EE78BC8FA88}" dt="2020-09-16T10:03:24.803" v="2336" actId="478"/>
          <ac:spMkLst>
            <pc:docMk/>
            <pc:sldMk cId="3528219293" sldId="583"/>
            <ac:spMk id="66" creationId="{D530BB2E-1BD7-43DD-BD8A-8CCAB77F32C7}"/>
          </ac:spMkLst>
        </pc:spChg>
        <pc:spChg chg="del">
          <ac:chgData name="Олег Батурин" userId="cc479cfdcd957b6a" providerId="LiveId" clId="{5921F36D-C80A-44B4-BB4D-2EE78BC8FA88}" dt="2020-09-16T10:03:24.803" v="2336" actId="478"/>
          <ac:spMkLst>
            <pc:docMk/>
            <pc:sldMk cId="3528219293" sldId="583"/>
            <ac:spMk id="67" creationId="{6825CD7C-175B-43A7-9237-96CEA9B5B28F}"/>
          </ac:spMkLst>
        </pc:spChg>
        <pc:picChg chg="add del mod">
          <ac:chgData name="Олег Батурин" userId="cc479cfdcd957b6a" providerId="LiveId" clId="{5921F36D-C80A-44B4-BB4D-2EE78BC8FA88}" dt="2020-09-16T10:24:25.913" v="3270" actId="478"/>
          <ac:picMkLst>
            <pc:docMk/>
            <pc:sldMk cId="3528219293" sldId="583"/>
            <ac:picMk id="5" creationId="{CC74B371-D849-49D9-A90C-16CDA153090A}"/>
          </ac:picMkLst>
        </pc:picChg>
        <pc:picChg chg="add del mod">
          <ac:chgData name="Олег Батурин" userId="cc479cfdcd957b6a" providerId="LiveId" clId="{5921F36D-C80A-44B4-BB4D-2EE78BC8FA88}" dt="2020-09-16T10:24:24.888" v="3269" actId="478"/>
          <ac:picMkLst>
            <pc:docMk/>
            <pc:sldMk cId="3528219293" sldId="583"/>
            <ac:picMk id="12" creationId="{A8FB5E3C-5319-4BE6-B620-FE8489FF0748}"/>
          </ac:picMkLst>
        </pc:picChg>
        <pc:picChg chg="add del mod">
          <ac:chgData name="Олег Батурин" userId="cc479cfdcd957b6a" providerId="LiveId" clId="{5921F36D-C80A-44B4-BB4D-2EE78BC8FA88}" dt="2020-09-16T10:31:06.394" v="3346" actId="478"/>
          <ac:picMkLst>
            <pc:docMk/>
            <pc:sldMk cId="3528219293" sldId="583"/>
            <ac:picMk id="14" creationId="{39A2E295-5B8A-492A-8782-AEE880800B6D}"/>
          </ac:picMkLst>
        </pc:picChg>
        <pc:picChg chg="add del mod">
          <ac:chgData name="Олег Батурин" userId="cc479cfdcd957b6a" providerId="LiveId" clId="{5921F36D-C80A-44B4-BB4D-2EE78BC8FA88}" dt="2020-09-16T10:31:04.219" v="3343" actId="478"/>
          <ac:picMkLst>
            <pc:docMk/>
            <pc:sldMk cId="3528219293" sldId="583"/>
            <ac:picMk id="17" creationId="{4DFFFB87-F6AE-4EF7-8640-A3FE592C4D30}"/>
          </ac:picMkLst>
        </pc:picChg>
        <pc:picChg chg="add del mod">
          <ac:chgData name="Олег Батурин" userId="cc479cfdcd957b6a" providerId="LiveId" clId="{5921F36D-C80A-44B4-BB4D-2EE78BC8FA88}" dt="2020-09-16T10:31:05.250" v="3344" actId="478"/>
          <ac:picMkLst>
            <pc:docMk/>
            <pc:sldMk cId="3528219293" sldId="583"/>
            <ac:picMk id="18" creationId="{1D9ADFBE-6DDD-4747-86ED-77D965B6F61B}"/>
          </ac:picMkLst>
        </pc:picChg>
        <pc:picChg chg="add del mod">
          <ac:chgData name="Олег Батурин" userId="cc479cfdcd957b6a" providerId="LiveId" clId="{5921F36D-C80A-44B4-BB4D-2EE78BC8FA88}" dt="2020-09-16T10:31:05.682" v="3345" actId="478"/>
          <ac:picMkLst>
            <pc:docMk/>
            <pc:sldMk cId="3528219293" sldId="583"/>
            <ac:picMk id="22" creationId="{B1001650-7234-4ED2-953E-735732A7E8D2}"/>
          </ac:picMkLst>
        </pc:picChg>
        <pc:picChg chg="add del mod">
          <ac:chgData name="Олег Батурин" userId="cc479cfdcd957b6a" providerId="LiveId" clId="{5921F36D-C80A-44B4-BB4D-2EE78BC8FA88}" dt="2020-09-16T10:31:07.406" v="3347" actId="478"/>
          <ac:picMkLst>
            <pc:docMk/>
            <pc:sldMk cId="3528219293" sldId="583"/>
            <ac:picMk id="24" creationId="{7E0BFA49-A771-4C9F-9733-B9F72D13AEF3}"/>
          </ac:picMkLst>
        </pc:picChg>
        <pc:picChg chg="add del mod">
          <ac:chgData name="Олег Батурин" userId="cc479cfdcd957b6a" providerId="LiveId" clId="{5921F36D-C80A-44B4-BB4D-2EE78BC8FA88}" dt="2020-09-16T10:33:45.873" v="3360" actId="478"/>
          <ac:picMkLst>
            <pc:docMk/>
            <pc:sldMk cId="3528219293" sldId="583"/>
            <ac:picMk id="26" creationId="{B0678F1C-82F1-458B-877F-22283A9D9BF6}"/>
          </ac:picMkLst>
        </pc:picChg>
        <pc:picChg chg="add del mod">
          <ac:chgData name="Олег Батурин" userId="cc479cfdcd957b6a" providerId="LiveId" clId="{5921F36D-C80A-44B4-BB4D-2EE78BC8FA88}" dt="2020-09-16T10:33:44.296" v="3358" actId="478"/>
          <ac:picMkLst>
            <pc:docMk/>
            <pc:sldMk cId="3528219293" sldId="583"/>
            <ac:picMk id="31" creationId="{DA21AB49-822D-4D83-B2F6-E01856067810}"/>
          </ac:picMkLst>
        </pc:picChg>
        <pc:picChg chg="add mod ord">
          <ac:chgData name="Олег Батурин" userId="cc479cfdcd957b6a" providerId="LiveId" clId="{5921F36D-C80A-44B4-BB4D-2EE78BC8FA88}" dt="2020-09-16T10:37:13.318" v="3407" actId="14100"/>
          <ac:picMkLst>
            <pc:docMk/>
            <pc:sldMk cId="3528219293" sldId="583"/>
            <ac:picMk id="40" creationId="{58682AE7-7081-453C-BE15-048522700777}"/>
          </ac:picMkLst>
        </pc:picChg>
        <pc:picChg chg="add mod ord">
          <ac:chgData name="Олег Батурин" userId="cc479cfdcd957b6a" providerId="LiveId" clId="{5921F36D-C80A-44B4-BB4D-2EE78BC8FA88}" dt="2020-09-16T10:39:47.481" v="3436" actId="14100"/>
          <ac:picMkLst>
            <pc:docMk/>
            <pc:sldMk cId="3528219293" sldId="583"/>
            <ac:picMk id="41" creationId="{889ABE08-CB6F-43C2-A451-DFFD1F938D2C}"/>
          </ac:picMkLst>
        </pc:picChg>
        <pc:picChg chg="add del mod">
          <ac:chgData name="Олег Батурин" userId="cc479cfdcd957b6a" providerId="LiveId" clId="{5921F36D-C80A-44B4-BB4D-2EE78BC8FA88}" dt="2020-09-16T10:33:45.407" v="3359" actId="478"/>
          <ac:picMkLst>
            <pc:docMk/>
            <pc:sldMk cId="3528219293" sldId="583"/>
            <ac:picMk id="65" creationId="{E73458D2-0325-4A69-B7A9-E73148DC9F0C}"/>
          </ac:picMkLst>
        </pc:picChg>
        <pc:picChg chg="add mod">
          <ac:chgData name="Олег Батурин" userId="cc479cfdcd957b6a" providerId="LiveId" clId="{5921F36D-C80A-44B4-BB4D-2EE78BC8FA88}" dt="2020-09-16T10:34:47.320" v="3371" actId="1076"/>
          <ac:picMkLst>
            <pc:docMk/>
            <pc:sldMk cId="3528219293" sldId="583"/>
            <ac:picMk id="69" creationId="{803F1066-DFC6-43FE-B819-C3AB7EEBBC39}"/>
          </ac:picMkLst>
        </pc:picChg>
        <pc:picChg chg="add mod">
          <ac:chgData name="Олег Батурин" userId="cc479cfdcd957b6a" providerId="LiveId" clId="{5921F36D-C80A-44B4-BB4D-2EE78BC8FA88}" dt="2020-09-16T10:34:47.320" v="3371" actId="1076"/>
          <ac:picMkLst>
            <pc:docMk/>
            <pc:sldMk cId="3528219293" sldId="583"/>
            <ac:picMk id="71" creationId="{65F6CDE1-CE95-4F53-BABF-817522EB725B}"/>
          </ac:picMkLst>
        </pc:picChg>
        <pc:picChg chg="add mod">
          <ac:chgData name="Олег Батурин" userId="cc479cfdcd957b6a" providerId="LiveId" clId="{5921F36D-C80A-44B4-BB4D-2EE78BC8FA88}" dt="2020-09-16T10:39:37.383" v="3429" actId="1076"/>
          <ac:picMkLst>
            <pc:docMk/>
            <pc:sldMk cId="3528219293" sldId="583"/>
            <ac:picMk id="73" creationId="{E42A11ED-51A1-41F3-ACF1-A94C3DCB7053}"/>
          </ac:picMkLst>
        </pc:picChg>
        <pc:picChg chg="add mod">
          <ac:chgData name="Олег Батурин" userId="cc479cfdcd957b6a" providerId="LiveId" clId="{5921F36D-C80A-44B4-BB4D-2EE78BC8FA88}" dt="2020-09-16T10:39:40.750" v="3430" actId="1076"/>
          <ac:picMkLst>
            <pc:docMk/>
            <pc:sldMk cId="3528219293" sldId="583"/>
            <ac:picMk id="75" creationId="{656284AF-3391-4324-9AEF-07CCBDAC874B}"/>
          </ac:picMkLst>
        </pc:picChg>
        <pc:picChg chg="add mod">
          <ac:chgData name="Олег Батурин" userId="cc479cfdcd957b6a" providerId="LiveId" clId="{5921F36D-C80A-44B4-BB4D-2EE78BC8FA88}" dt="2020-09-16T10:39:32.270" v="3428" actId="1076"/>
          <ac:picMkLst>
            <pc:docMk/>
            <pc:sldMk cId="3528219293" sldId="583"/>
            <ac:picMk id="77" creationId="{7030F3B3-01C5-4E5A-8412-9C59902DE7C6}"/>
          </ac:picMkLst>
        </pc:picChg>
        <pc:picChg chg="add mod">
          <ac:chgData name="Олег Батурин" userId="cc479cfdcd957b6a" providerId="LiveId" clId="{5921F36D-C80A-44B4-BB4D-2EE78BC8FA88}" dt="2020-09-16T10:39:21.975" v="3425" actId="1076"/>
          <ac:picMkLst>
            <pc:docMk/>
            <pc:sldMk cId="3528219293" sldId="583"/>
            <ac:picMk id="79" creationId="{326B4B49-9833-4C1D-B1E6-3327F9D4ECD9}"/>
          </ac:picMkLst>
        </pc:picChg>
      </pc:sldChg>
      <pc:sldChg chg="delSp modSp add del">
        <pc:chgData name="Олег Батурин" userId="cc479cfdcd957b6a" providerId="LiveId" clId="{5921F36D-C80A-44B4-BB4D-2EE78BC8FA88}" dt="2020-09-16T10:45:44.945" v="3738" actId="2696"/>
        <pc:sldMkLst>
          <pc:docMk/>
          <pc:sldMk cId="4266125723" sldId="584"/>
        </pc:sldMkLst>
        <pc:spChg chg="del mod">
          <ac:chgData name="Олег Батурин" userId="cc479cfdcd957b6a" providerId="LiveId" clId="{5921F36D-C80A-44B4-BB4D-2EE78BC8FA88}" dt="2020-09-16T10:39:57.706" v="3437" actId="478"/>
          <ac:spMkLst>
            <pc:docMk/>
            <pc:sldMk cId="4266125723" sldId="584"/>
            <ac:spMk id="2" creationId="{F7E9BFB0-2923-4F35-AAAD-247BF48B6431}"/>
          </ac:spMkLst>
        </pc:spChg>
        <pc:picChg chg="del">
          <ac:chgData name="Олег Батурин" userId="cc479cfdcd957b6a" providerId="LiveId" clId="{5921F36D-C80A-44B4-BB4D-2EE78BC8FA88}" dt="2020-09-16T10:25:14.572" v="3281"/>
          <ac:picMkLst>
            <pc:docMk/>
            <pc:sldMk cId="4266125723" sldId="584"/>
            <ac:picMk id="5" creationId="{CC74B371-D849-49D9-A90C-16CDA153090A}"/>
          </ac:picMkLst>
        </pc:picChg>
        <pc:picChg chg="del">
          <ac:chgData name="Олег Батурин" userId="cc479cfdcd957b6a" providerId="LiveId" clId="{5921F36D-C80A-44B4-BB4D-2EE78BC8FA88}" dt="2020-09-16T10:25:14.572" v="3281"/>
          <ac:picMkLst>
            <pc:docMk/>
            <pc:sldMk cId="4266125723" sldId="584"/>
            <ac:picMk id="12" creationId="{A8FB5E3C-5319-4BE6-B620-FE8489FF0748}"/>
          </ac:picMkLst>
        </pc:picChg>
      </pc:sldChg>
      <pc:sldChg chg="modSp add ord">
        <pc:chgData name="Олег Батурин" userId="cc479cfdcd957b6a" providerId="LiveId" clId="{5921F36D-C80A-44B4-BB4D-2EE78BC8FA88}" dt="2020-09-16T10:30:56.519" v="3340"/>
        <pc:sldMkLst>
          <pc:docMk/>
          <pc:sldMk cId="2245136004" sldId="585"/>
        </pc:sldMkLst>
        <pc:spChg chg="mod">
          <ac:chgData name="Олег Батурин" userId="cc479cfdcd957b6a" providerId="LiveId" clId="{5921F36D-C80A-44B4-BB4D-2EE78BC8FA88}" dt="2020-09-16T10:30:47.231" v="3339" actId="14100"/>
          <ac:spMkLst>
            <pc:docMk/>
            <pc:sldMk cId="2245136004" sldId="585"/>
            <ac:spMk id="29" creationId="{61BF04AA-EFCF-4144-ABC1-46CDAF63C991}"/>
          </ac:spMkLst>
        </pc:spChg>
      </pc:sldChg>
      <pc:sldChg chg="addSp delSp modSp add ord delAnim modAnim">
        <pc:chgData name="Олег Батурин" userId="cc479cfdcd957b6a" providerId="LiveId" clId="{5921F36D-C80A-44B4-BB4D-2EE78BC8FA88}" dt="2020-09-16T10:45:18.137" v="3737"/>
        <pc:sldMkLst>
          <pc:docMk/>
          <pc:sldMk cId="2293081603" sldId="586"/>
        </pc:sldMkLst>
        <pc:spChg chg="mod">
          <ac:chgData name="Олег Батурин" userId="cc479cfdcd957b6a" providerId="LiveId" clId="{5921F36D-C80A-44B4-BB4D-2EE78BC8FA88}" dt="2020-09-16T10:40:56.164" v="3483" actId="20577"/>
          <ac:spMkLst>
            <pc:docMk/>
            <pc:sldMk cId="2293081603" sldId="586"/>
            <ac:spMk id="7" creationId="{00000000-0000-0000-0000-000000000000}"/>
          </ac:spMkLst>
        </pc:spChg>
        <pc:spChg chg="add mod">
          <ac:chgData name="Олег Батурин" userId="cc479cfdcd957b6a" providerId="LiveId" clId="{5921F36D-C80A-44B4-BB4D-2EE78BC8FA88}" dt="2020-09-16T10:41:54.072" v="3529" actId="20577"/>
          <ac:spMkLst>
            <pc:docMk/>
            <pc:sldMk cId="2293081603" sldId="586"/>
            <ac:spMk id="34" creationId="{4B35CE9A-C137-4125-9297-BE6D6447D1A2}"/>
          </ac:spMkLst>
        </pc:spChg>
        <pc:spChg chg="add mod">
          <ac:chgData name="Олег Батурин" userId="cc479cfdcd957b6a" providerId="LiveId" clId="{5921F36D-C80A-44B4-BB4D-2EE78BC8FA88}" dt="2020-09-16T10:44:48.196" v="3736" actId="20577"/>
          <ac:spMkLst>
            <pc:docMk/>
            <pc:sldMk cId="2293081603" sldId="586"/>
            <ac:spMk id="35" creationId="{8ACA0C5D-C8EF-46E9-84F0-3A3670C398DC}"/>
          </ac:spMkLst>
        </pc:spChg>
        <pc:spChg chg="del">
          <ac:chgData name="Олег Батурин" userId="cc479cfdcd957b6a" providerId="LiveId" clId="{5921F36D-C80A-44B4-BB4D-2EE78BC8FA88}" dt="2020-09-16T10:40:36.069" v="3439" actId="478"/>
          <ac:spMkLst>
            <pc:docMk/>
            <pc:sldMk cId="2293081603" sldId="586"/>
            <ac:spMk id="41" creationId="{F94CA8EA-B95A-4E6F-845C-4BEBDD55B3C6}"/>
          </ac:spMkLst>
        </pc:spChg>
        <pc:spChg chg="del">
          <ac:chgData name="Олег Батурин" userId="cc479cfdcd957b6a" providerId="LiveId" clId="{5921F36D-C80A-44B4-BB4D-2EE78BC8FA88}" dt="2020-09-16T10:40:36.069" v="3439" actId="478"/>
          <ac:spMkLst>
            <pc:docMk/>
            <pc:sldMk cId="2293081603" sldId="586"/>
            <ac:spMk id="43" creationId="{49666A9B-D7FC-47F7-886A-5DD826FD749A}"/>
          </ac:spMkLst>
        </pc:spChg>
        <pc:spChg chg="del">
          <ac:chgData name="Олег Батурин" userId="cc479cfdcd957b6a" providerId="LiveId" clId="{5921F36D-C80A-44B4-BB4D-2EE78BC8FA88}" dt="2020-09-16T10:40:36.069" v="3439" actId="478"/>
          <ac:spMkLst>
            <pc:docMk/>
            <pc:sldMk cId="2293081603" sldId="586"/>
            <ac:spMk id="45" creationId="{A109A074-45B3-4BCD-9861-8F2928BF9947}"/>
          </ac:spMkLst>
        </pc:spChg>
        <pc:spChg chg="del">
          <ac:chgData name="Олег Батурин" userId="cc479cfdcd957b6a" providerId="LiveId" clId="{5921F36D-C80A-44B4-BB4D-2EE78BC8FA88}" dt="2020-09-16T10:40:36.069" v="3439" actId="478"/>
          <ac:spMkLst>
            <pc:docMk/>
            <pc:sldMk cId="2293081603" sldId="586"/>
            <ac:spMk id="48" creationId="{46E416E6-E639-42EA-AF27-E109191A1BE4}"/>
          </ac:spMkLst>
        </pc:spChg>
        <pc:spChg chg="del">
          <ac:chgData name="Олег Батурин" userId="cc479cfdcd957b6a" providerId="LiveId" clId="{5921F36D-C80A-44B4-BB4D-2EE78BC8FA88}" dt="2020-09-16T10:40:36.069" v="3439" actId="478"/>
          <ac:spMkLst>
            <pc:docMk/>
            <pc:sldMk cId="2293081603" sldId="586"/>
            <ac:spMk id="50" creationId="{1752413F-4D90-48B9-A347-8D847F7BC41C}"/>
          </ac:spMkLst>
        </pc:spChg>
        <pc:spChg chg="del">
          <ac:chgData name="Олег Батурин" userId="cc479cfdcd957b6a" providerId="LiveId" clId="{5921F36D-C80A-44B4-BB4D-2EE78BC8FA88}" dt="2020-09-16T10:40:36.069" v="3439" actId="478"/>
          <ac:spMkLst>
            <pc:docMk/>
            <pc:sldMk cId="2293081603" sldId="586"/>
            <ac:spMk id="51" creationId="{3B8B0A1E-EC2A-4588-9EF3-74A87A004526}"/>
          </ac:spMkLst>
        </pc:spChg>
        <pc:spChg chg="del">
          <ac:chgData name="Олег Батурин" userId="cc479cfdcd957b6a" providerId="LiveId" clId="{5921F36D-C80A-44B4-BB4D-2EE78BC8FA88}" dt="2020-09-16T10:40:36.069" v="3439" actId="478"/>
          <ac:spMkLst>
            <pc:docMk/>
            <pc:sldMk cId="2293081603" sldId="586"/>
            <ac:spMk id="59" creationId="{46CE2559-0996-4C94-934E-374250EEF95D}"/>
          </ac:spMkLst>
        </pc:spChg>
        <pc:spChg chg="del">
          <ac:chgData name="Олег Батурин" userId="cc479cfdcd957b6a" providerId="LiveId" clId="{5921F36D-C80A-44B4-BB4D-2EE78BC8FA88}" dt="2020-09-16T10:40:36.069" v="3439" actId="478"/>
          <ac:spMkLst>
            <pc:docMk/>
            <pc:sldMk cId="2293081603" sldId="586"/>
            <ac:spMk id="60" creationId="{1407D773-1492-4686-9F01-0F9B190810BB}"/>
          </ac:spMkLst>
        </pc:spChg>
        <pc:spChg chg="del">
          <ac:chgData name="Олег Батурин" userId="cc479cfdcd957b6a" providerId="LiveId" clId="{5921F36D-C80A-44B4-BB4D-2EE78BC8FA88}" dt="2020-09-16T10:40:36.069" v="3439" actId="478"/>
          <ac:spMkLst>
            <pc:docMk/>
            <pc:sldMk cId="2293081603" sldId="586"/>
            <ac:spMk id="61" creationId="{410964E3-CB0F-4EA8-9BE7-F5ED9402BD0E}"/>
          </ac:spMkLst>
        </pc:spChg>
        <pc:spChg chg="del">
          <ac:chgData name="Олег Батурин" userId="cc479cfdcd957b6a" providerId="LiveId" clId="{5921F36D-C80A-44B4-BB4D-2EE78BC8FA88}" dt="2020-09-16T10:40:36.069" v="3439" actId="478"/>
          <ac:spMkLst>
            <pc:docMk/>
            <pc:sldMk cId="2293081603" sldId="586"/>
            <ac:spMk id="62" creationId="{3DFC2A60-E48F-437C-8C30-02BF79324709}"/>
          </ac:spMkLst>
        </pc:spChg>
        <pc:spChg chg="del">
          <ac:chgData name="Олег Батурин" userId="cc479cfdcd957b6a" providerId="LiveId" clId="{5921F36D-C80A-44B4-BB4D-2EE78BC8FA88}" dt="2020-09-16T10:40:36.069" v="3439" actId="478"/>
          <ac:spMkLst>
            <pc:docMk/>
            <pc:sldMk cId="2293081603" sldId="586"/>
            <ac:spMk id="81" creationId="{27E0A604-8AD2-4EA2-8CFE-CF67605B2917}"/>
          </ac:spMkLst>
        </pc:spChg>
        <pc:spChg chg="del">
          <ac:chgData name="Олег Батурин" userId="cc479cfdcd957b6a" providerId="LiveId" clId="{5921F36D-C80A-44B4-BB4D-2EE78BC8FA88}" dt="2020-09-16T10:40:36.069" v="3439" actId="478"/>
          <ac:spMkLst>
            <pc:docMk/>
            <pc:sldMk cId="2293081603" sldId="586"/>
            <ac:spMk id="82" creationId="{DEB65E1E-B51F-4EBC-9814-F157E32B5525}"/>
          </ac:spMkLst>
        </pc:spChg>
        <pc:spChg chg="del">
          <ac:chgData name="Олег Батурин" userId="cc479cfdcd957b6a" providerId="LiveId" clId="{5921F36D-C80A-44B4-BB4D-2EE78BC8FA88}" dt="2020-09-16T10:40:36.069" v="3439" actId="478"/>
          <ac:spMkLst>
            <pc:docMk/>
            <pc:sldMk cId="2293081603" sldId="586"/>
            <ac:spMk id="83" creationId="{15754548-337A-441E-B9CD-BC59DA62DD30}"/>
          </ac:spMkLst>
        </pc:spChg>
        <pc:picChg chg="add mod">
          <ac:chgData name="Олег Батурин" userId="cc479cfdcd957b6a" providerId="LiveId" clId="{5921F36D-C80A-44B4-BB4D-2EE78BC8FA88}" dt="2020-09-16T10:42:42.464" v="3533" actId="1076"/>
          <ac:picMkLst>
            <pc:docMk/>
            <pc:sldMk cId="2293081603" sldId="586"/>
            <ac:picMk id="33" creationId="{EDE7A3D4-EE2B-42D8-8AD7-C25CBAEE553B}"/>
          </ac:picMkLst>
        </pc:picChg>
        <pc:picChg chg="del">
          <ac:chgData name="Олег Батурин" userId="cc479cfdcd957b6a" providerId="LiveId" clId="{5921F36D-C80A-44B4-BB4D-2EE78BC8FA88}" dt="2020-09-16T10:40:36.069" v="3439" actId="478"/>
          <ac:picMkLst>
            <pc:docMk/>
            <pc:sldMk cId="2293081603" sldId="586"/>
            <ac:picMk id="49" creationId="{B28D6CF9-C756-4C5A-8246-8A471F4118A1}"/>
          </ac:picMkLst>
        </pc:picChg>
        <pc:picChg chg="del">
          <ac:chgData name="Олег Батурин" userId="cc479cfdcd957b6a" providerId="LiveId" clId="{5921F36D-C80A-44B4-BB4D-2EE78BC8FA88}" dt="2020-09-16T10:40:36.069" v="3439" actId="478"/>
          <ac:picMkLst>
            <pc:docMk/>
            <pc:sldMk cId="2293081603" sldId="586"/>
            <ac:picMk id="55" creationId="{405C5959-2AE3-488D-ADD5-F5C4843C6200}"/>
          </ac:picMkLst>
        </pc:picChg>
        <pc:picChg chg="del">
          <ac:chgData name="Олег Батурин" userId="cc479cfdcd957b6a" providerId="LiveId" clId="{5921F36D-C80A-44B4-BB4D-2EE78BC8FA88}" dt="2020-09-16T10:40:36.069" v="3439" actId="478"/>
          <ac:picMkLst>
            <pc:docMk/>
            <pc:sldMk cId="2293081603" sldId="586"/>
            <ac:picMk id="57" creationId="{4957349D-116F-4A18-95E6-70145B09076A}"/>
          </ac:picMkLst>
        </pc:picChg>
        <pc:picChg chg="del">
          <ac:chgData name="Олег Батурин" userId="cc479cfdcd957b6a" providerId="LiveId" clId="{5921F36D-C80A-44B4-BB4D-2EE78BC8FA88}" dt="2020-09-16T10:40:36.069" v="3439" actId="478"/>
          <ac:picMkLst>
            <pc:docMk/>
            <pc:sldMk cId="2293081603" sldId="586"/>
            <ac:picMk id="58" creationId="{C1991CA5-F9DA-4B1D-A501-14935ABA4C4F}"/>
          </ac:picMkLst>
        </pc:picChg>
        <pc:cxnChg chg="del mod">
          <ac:chgData name="Олег Батурин" userId="cc479cfdcd957b6a" providerId="LiveId" clId="{5921F36D-C80A-44B4-BB4D-2EE78BC8FA88}" dt="2020-09-16T10:40:36.069" v="3439" actId="478"/>
          <ac:cxnSpMkLst>
            <pc:docMk/>
            <pc:sldMk cId="2293081603" sldId="586"/>
            <ac:cxnSpMk id="10" creationId="{006D1040-9FF8-4D54-9CCD-65F97C4DB646}"/>
          </ac:cxnSpMkLst>
        </pc:cxnChg>
        <pc:cxnChg chg="del mod">
          <ac:chgData name="Олег Батурин" userId="cc479cfdcd957b6a" providerId="LiveId" clId="{5921F36D-C80A-44B4-BB4D-2EE78BC8FA88}" dt="2020-09-16T10:40:36.069" v="3439" actId="478"/>
          <ac:cxnSpMkLst>
            <pc:docMk/>
            <pc:sldMk cId="2293081603" sldId="586"/>
            <ac:cxnSpMk id="12" creationId="{8BD870AA-E4C0-43F6-A722-1507C7FBA75A}"/>
          </ac:cxnSpMkLst>
        </pc:cxnChg>
        <pc:cxnChg chg="del mod">
          <ac:chgData name="Олег Батурин" userId="cc479cfdcd957b6a" providerId="LiveId" clId="{5921F36D-C80A-44B4-BB4D-2EE78BC8FA88}" dt="2020-09-16T10:40:36.069" v="3439" actId="478"/>
          <ac:cxnSpMkLst>
            <pc:docMk/>
            <pc:sldMk cId="2293081603" sldId="586"/>
            <ac:cxnSpMk id="14" creationId="{4395348C-9169-43A5-B764-456FA10C6E8C}"/>
          </ac:cxnSpMkLst>
        </pc:cxnChg>
        <pc:cxnChg chg="del mod">
          <ac:chgData name="Олег Батурин" userId="cc479cfdcd957b6a" providerId="LiveId" clId="{5921F36D-C80A-44B4-BB4D-2EE78BC8FA88}" dt="2020-09-16T10:40:36.069" v="3439" actId="478"/>
          <ac:cxnSpMkLst>
            <pc:docMk/>
            <pc:sldMk cId="2293081603" sldId="586"/>
            <ac:cxnSpMk id="63" creationId="{370C899E-166F-46EF-829A-0F60A3E29A70}"/>
          </ac:cxnSpMkLst>
        </pc:cxnChg>
        <pc:cxnChg chg="del">
          <ac:chgData name="Олег Батурин" userId="cc479cfdcd957b6a" providerId="LiveId" clId="{5921F36D-C80A-44B4-BB4D-2EE78BC8FA88}" dt="2020-09-16T10:40:36.069" v="3439" actId="478"/>
          <ac:cxnSpMkLst>
            <pc:docMk/>
            <pc:sldMk cId="2293081603" sldId="586"/>
            <ac:cxnSpMk id="66" creationId="{C3FE62AA-BA4C-452F-BACC-5CD2F04FDECD}"/>
          </ac:cxnSpMkLst>
        </pc:cxnChg>
        <pc:cxnChg chg="del">
          <ac:chgData name="Олег Батурин" userId="cc479cfdcd957b6a" providerId="LiveId" clId="{5921F36D-C80A-44B4-BB4D-2EE78BC8FA88}" dt="2020-09-16T10:40:36.069" v="3439" actId="478"/>
          <ac:cxnSpMkLst>
            <pc:docMk/>
            <pc:sldMk cId="2293081603" sldId="586"/>
            <ac:cxnSpMk id="67" creationId="{140B090C-93ED-4998-81B9-143B25E6AE24}"/>
          </ac:cxnSpMkLst>
        </pc:cxnChg>
        <pc:cxnChg chg="del">
          <ac:chgData name="Олег Батурин" userId="cc479cfdcd957b6a" providerId="LiveId" clId="{5921F36D-C80A-44B4-BB4D-2EE78BC8FA88}" dt="2020-09-16T10:40:36.069" v="3439" actId="478"/>
          <ac:cxnSpMkLst>
            <pc:docMk/>
            <pc:sldMk cId="2293081603" sldId="586"/>
            <ac:cxnSpMk id="68" creationId="{A09DD5E4-55D2-4A83-A859-6218A64D183E}"/>
          </ac:cxnSpMkLst>
        </pc:cxnChg>
        <pc:cxnChg chg="del mod">
          <ac:chgData name="Олег Батурин" userId="cc479cfdcd957b6a" providerId="LiveId" clId="{5921F36D-C80A-44B4-BB4D-2EE78BC8FA88}" dt="2020-09-16T10:40:36.069" v="3439" actId="478"/>
          <ac:cxnSpMkLst>
            <pc:docMk/>
            <pc:sldMk cId="2293081603" sldId="586"/>
            <ac:cxnSpMk id="69" creationId="{21AEE236-019A-4BDE-80B1-7864124DFCEF}"/>
          </ac:cxnSpMkLst>
        </pc:cxnChg>
        <pc:cxnChg chg="del">
          <ac:chgData name="Олег Батурин" userId="cc479cfdcd957b6a" providerId="LiveId" clId="{5921F36D-C80A-44B4-BB4D-2EE78BC8FA88}" dt="2020-09-16T10:40:36.069" v="3439" actId="478"/>
          <ac:cxnSpMkLst>
            <pc:docMk/>
            <pc:sldMk cId="2293081603" sldId="586"/>
            <ac:cxnSpMk id="73" creationId="{2A7787CC-C013-4BF9-838D-D269FAE2ACB1}"/>
          </ac:cxnSpMkLst>
        </pc:cxnChg>
        <pc:cxnChg chg="del mod">
          <ac:chgData name="Олег Батурин" userId="cc479cfdcd957b6a" providerId="LiveId" clId="{5921F36D-C80A-44B4-BB4D-2EE78BC8FA88}" dt="2020-09-16T10:40:36.069" v="3439" actId="478"/>
          <ac:cxnSpMkLst>
            <pc:docMk/>
            <pc:sldMk cId="2293081603" sldId="586"/>
            <ac:cxnSpMk id="75" creationId="{AF103DC1-AE59-44A9-90CB-CA7D4005DFB3}"/>
          </ac:cxnSpMkLst>
        </pc:cxnChg>
        <pc:cxnChg chg="del mod">
          <ac:chgData name="Олег Батурин" userId="cc479cfdcd957b6a" providerId="LiveId" clId="{5921F36D-C80A-44B4-BB4D-2EE78BC8FA88}" dt="2020-09-16T10:40:36.069" v="3439" actId="478"/>
          <ac:cxnSpMkLst>
            <pc:docMk/>
            <pc:sldMk cId="2293081603" sldId="586"/>
            <ac:cxnSpMk id="77" creationId="{5211B829-9AB9-476D-8851-4B40114AA95F}"/>
          </ac:cxnSpMkLst>
        </pc:cxnChg>
        <pc:cxnChg chg="del mod">
          <ac:chgData name="Олег Батурин" userId="cc479cfdcd957b6a" providerId="LiveId" clId="{5921F36D-C80A-44B4-BB4D-2EE78BC8FA88}" dt="2020-09-16T10:40:36.069" v="3439" actId="478"/>
          <ac:cxnSpMkLst>
            <pc:docMk/>
            <pc:sldMk cId="2293081603" sldId="586"/>
            <ac:cxnSpMk id="79" creationId="{8E247EB0-D96E-46FB-9228-616CAC9BB17F}"/>
          </ac:cxnSpMkLst>
        </pc:cxnChg>
      </pc:sldChg>
    </pc:docChg>
  </pc:docChgLst>
  <pc:docChgLst>
    <pc:chgData name="Олег Батурин" userId="cc479cfdcd957b6a" providerId="LiveId" clId="{D62EA9E5-9363-4C36-932A-3314B533C3AB}"/>
    <pc:docChg chg="undo custSel addSld delSld modSld sldOrd">
      <pc:chgData name="Олег Батурин" userId="cc479cfdcd957b6a" providerId="LiveId" clId="{D62EA9E5-9363-4C36-932A-3314B533C3AB}" dt="2020-09-17T09:14:39.536" v="559" actId="2696"/>
      <pc:docMkLst>
        <pc:docMk/>
      </pc:docMkLst>
      <pc:sldChg chg="modSp">
        <pc:chgData name="Олег Батурин" userId="cc479cfdcd957b6a" providerId="LiveId" clId="{D62EA9E5-9363-4C36-932A-3314B533C3AB}" dt="2020-09-17T08:00:15.798" v="558" actId="20577"/>
        <pc:sldMkLst>
          <pc:docMk/>
          <pc:sldMk cId="3460705650" sldId="566"/>
        </pc:sldMkLst>
        <pc:spChg chg="mod">
          <ac:chgData name="Олег Батурин" userId="cc479cfdcd957b6a" providerId="LiveId" clId="{D62EA9E5-9363-4C36-932A-3314B533C3AB}" dt="2020-09-17T08:00:15.798" v="558" actId="20577"/>
          <ac:spMkLst>
            <pc:docMk/>
            <pc:sldMk cId="3460705650" sldId="566"/>
            <ac:spMk id="25" creationId="{F39E9656-28F6-4DCD-96EB-26DC841A6F24}"/>
          </ac:spMkLst>
        </pc:spChg>
      </pc:sldChg>
      <pc:sldChg chg="del">
        <pc:chgData name="Олег Батурин" userId="cc479cfdcd957b6a" providerId="LiveId" clId="{D62EA9E5-9363-4C36-932A-3314B533C3AB}" dt="2020-09-17T09:14:39.536" v="559" actId="2696"/>
        <pc:sldMkLst>
          <pc:docMk/>
          <pc:sldMk cId="947887933" sldId="576"/>
        </pc:sldMkLst>
      </pc:sldChg>
      <pc:sldChg chg="addSp delSp modSp add delAnim">
        <pc:chgData name="Олег Батурин" userId="cc479cfdcd957b6a" providerId="LiveId" clId="{D62EA9E5-9363-4C36-932A-3314B533C3AB}" dt="2020-09-16T12:47:09.077" v="93" actId="1076"/>
        <pc:sldMkLst>
          <pc:docMk/>
          <pc:sldMk cId="1409233488" sldId="587"/>
        </pc:sldMkLst>
        <pc:spChg chg="mod">
          <ac:chgData name="Олег Батурин" userId="cc479cfdcd957b6a" providerId="LiveId" clId="{D62EA9E5-9363-4C36-932A-3314B533C3AB}" dt="2020-09-16T12:37:57.696" v="39" actId="20577"/>
          <ac:spMkLst>
            <pc:docMk/>
            <pc:sldMk cId="1409233488" sldId="587"/>
            <ac:spMk id="7" creationId="{00000000-0000-0000-0000-000000000000}"/>
          </ac:spMkLst>
        </pc:spChg>
        <pc:spChg chg="add mod">
          <ac:chgData name="Олег Батурин" userId="cc479cfdcd957b6a" providerId="LiveId" clId="{D62EA9E5-9363-4C36-932A-3314B533C3AB}" dt="2020-09-16T12:38:54.327" v="48" actId="113"/>
          <ac:spMkLst>
            <pc:docMk/>
            <pc:sldMk cId="1409233488" sldId="587"/>
            <ac:spMk id="9" creationId="{FAF0A1BE-14F1-40C3-8E4F-592FA35C20A5}"/>
          </ac:spMkLst>
        </pc:spChg>
        <pc:spChg chg="add mod">
          <ac:chgData name="Олег Батурин" userId="cc479cfdcd957b6a" providerId="LiveId" clId="{D62EA9E5-9363-4C36-932A-3314B533C3AB}" dt="2020-09-16T12:45:33.442" v="83" actId="14100"/>
          <ac:spMkLst>
            <pc:docMk/>
            <pc:sldMk cId="1409233488" sldId="587"/>
            <ac:spMk id="10" creationId="{5D7070F7-FC89-4AD8-84E3-6D3F5D637ECA}"/>
          </ac:spMkLst>
        </pc:spChg>
        <pc:spChg chg="del">
          <ac:chgData name="Олег Батурин" userId="cc479cfdcd957b6a" providerId="LiveId" clId="{D62EA9E5-9363-4C36-932A-3314B533C3AB}" dt="2020-09-16T12:37:43.163" v="3" actId="478"/>
          <ac:spMkLst>
            <pc:docMk/>
            <pc:sldMk cId="1409233488" sldId="587"/>
            <ac:spMk id="34" creationId="{4B35CE9A-C137-4125-9297-BE6D6447D1A2}"/>
          </ac:spMkLst>
        </pc:spChg>
        <pc:spChg chg="del">
          <ac:chgData name="Олег Батурин" userId="cc479cfdcd957b6a" providerId="LiveId" clId="{D62EA9E5-9363-4C36-932A-3314B533C3AB}" dt="2020-09-16T12:37:42.086" v="2" actId="478"/>
          <ac:spMkLst>
            <pc:docMk/>
            <pc:sldMk cId="1409233488" sldId="587"/>
            <ac:spMk id="35" creationId="{8ACA0C5D-C8EF-46E9-84F0-3A3670C398DC}"/>
          </ac:spMkLst>
        </pc:spChg>
        <pc:picChg chg="add mod">
          <ac:chgData name="Олег Батурин" userId="cc479cfdcd957b6a" providerId="LiveId" clId="{D62EA9E5-9363-4C36-932A-3314B533C3AB}" dt="2020-09-16T12:42:18.701" v="57" actId="1076"/>
          <ac:picMkLst>
            <pc:docMk/>
            <pc:sldMk cId="1409233488" sldId="587"/>
            <ac:picMk id="3" creationId="{961CC5F9-47A4-4156-9157-6D374A438E34}"/>
          </ac:picMkLst>
        </pc:picChg>
        <pc:picChg chg="add mod">
          <ac:chgData name="Олег Батурин" userId="cc479cfdcd957b6a" providerId="LiveId" clId="{D62EA9E5-9363-4C36-932A-3314B533C3AB}" dt="2020-09-16T12:42:33.998" v="60" actId="1076"/>
          <ac:picMkLst>
            <pc:docMk/>
            <pc:sldMk cId="1409233488" sldId="587"/>
            <ac:picMk id="5" creationId="{9E9DFA96-5C68-4748-B5F0-EED197A5ED78}"/>
          </ac:picMkLst>
        </pc:picChg>
        <pc:picChg chg="add mod modCrop">
          <ac:chgData name="Олег Батурин" userId="cc479cfdcd957b6a" providerId="LiveId" clId="{D62EA9E5-9363-4C36-932A-3314B533C3AB}" dt="2020-09-16T12:46:57.653" v="88" actId="1076"/>
          <ac:picMkLst>
            <pc:docMk/>
            <pc:sldMk cId="1409233488" sldId="587"/>
            <ac:picMk id="11" creationId="{D3C7660F-0779-4EDF-89A2-1F8A224CF261}"/>
          </ac:picMkLst>
        </pc:picChg>
        <pc:picChg chg="add mod">
          <ac:chgData name="Олег Батурин" userId="cc479cfdcd957b6a" providerId="LiveId" clId="{D62EA9E5-9363-4C36-932A-3314B533C3AB}" dt="2020-09-16T12:47:07.604" v="92" actId="1076"/>
          <ac:picMkLst>
            <pc:docMk/>
            <pc:sldMk cId="1409233488" sldId="587"/>
            <ac:picMk id="13" creationId="{747F8395-E498-4B9C-B38E-AAB4C96E6ABE}"/>
          </ac:picMkLst>
        </pc:picChg>
        <pc:picChg chg="add mod">
          <ac:chgData name="Олег Батурин" userId="cc479cfdcd957b6a" providerId="LiveId" clId="{D62EA9E5-9363-4C36-932A-3314B533C3AB}" dt="2020-09-16T12:47:09.077" v="93" actId="1076"/>
          <ac:picMkLst>
            <pc:docMk/>
            <pc:sldMk cId="1409233488" sldId="587"/>
            <ac:picMk id="17" creationId="{A9816C76-FF48-400C-9F7D-A108A657214B}"/>
          </ac:picMkLst>
        </pc:picChg>
        <pc:picChg chg="del">
          <ac:chgData name="Олег Батурин" userId="cc479cfdcd957b6a" providerId="LiveId" clId="{D62EA9E5-9363-4C36-932A-3314B533C3AB}" dt="2020-09-16T12:37:38.359" v="1" actId="478"/>
          <ac:picMkLst>
            <pc:docMk/>
            <pc:sldMk cId="1409233488" sldId="587"/>
            <ac:picMk id="33" creationId="{EDE7A3D4-EE2B-42D8-8AD7-C25CBAEE553B}"/>
          </ac:picMkLst>
        </pc:picChg>
      </pc:sldChg>
      <pc:sldChg chg="addSp delSp modSp add modAnim">
        <pc:chgData name="Олег Батурин" userId="cc479cfdcd957b6a" providerId="LiveId" clId="{D62EA9E5-9363-4C36-932A-3314B533C3AB}" dt="2020-09-16T12:56:47.770" v="226"/>
        <pc:sldMkLst>
          <pc:docMk/>
          <pc:sldMk cId="3479335584" sldId="588"/>
        </pc:sldMkLst>
        <pc:spChg chg="add mod">
          <ac:chgData name="Олег Батурин" userId="cc479cfdcd957b6a" providerId="LiveId" clId="{D62EA9E5-9363-4C36-932A-3314B533C3AB}" dt="2020-09-16T12:53:10.494" v="134" actId="1076"/>
          <ac:spMkLst>
            <pc:docMk/>
            <pc:sldMk cId="3479335584" sldId="588"/>
            <ac:spMk id="2" creationId="{EB13C4A7-67C2-453E-B1F3-AB4B89BEA0EA}"/>
          </ac:spMkLst>
        </pc:spChg>
        <pc:spChg chg="add mod">
          <ac:chgData name="Олег Батурин" userId="cc479cfdcd957b6a" providerId="LiveId" clId="{D62EA9E5-9363-4C36-932A-3314B533C3AB}" dt="2020-09-16T12:55:42.727" v="215" actId="692"/>
          <ac:spMkLst>
            <pc:docMk/>
            <pc:sldMk cId="3479335584" sldId="588"/>
            <ac:spMk id="4" creationId="{77CE4A9E-BF81-416E-8DBA-424145705548}"/>
          </ac:spMkLst>
        </pc:spChg>
        <pc:spChg chg="add mod">
          <ac:chgData name="Олег Батурин" userId="cc479cfdcd957b6a" providerId="LiveId" clId="{D62EA9E5-9363-4C36-932A-3314B533C3AB}" dt="2020-09-16T12:56:25.416" v="223" actId="113"/>
          <ac:spMkLst>
            <pc:docMk/>
            <pc:sldMk cId="3479335584" sldId="588"/>
            <ac:spMk id="6" creationId="{5A2ED4C8-89EA-4A13-8424-2778F66FABFC}"/>
          </ac:spMkLst>
        </pc:spChg>
        <pc:spChg chg="mod">
          <ac:chgData name="Олег Батурин" userId="cc479cfdcd957b6a" providerId="LiveId" clId="{D62EA9E5-9363-4C36-932A-3314B533C3AB}" dt="2020-09-16T12:49:51.983" v="111" actId="14100"/>
          <ac:spMkLst>
            <pc:docMk/>
            <pc:sldMk cId="3479335584" sldId="588"/>
            <ac:spMk id="9" creationId="{FAF0A1BE-14F1-40C3-8E4F-592FA35C20A5}"/>
          </ac:spMkLst>
        </pc:spChg>
        <pc:spChg chg="mod">
          <ac:chgData name="Олег Батурин" userId="cc479cfdcd957b6a" providerId="LiveId" clId="{D62EA9E5-9363-4C36-932A-3314B533C3AB}" dt="2020-09-16T12:49:58.581" v="113" actId="1076"/>
          <ac:spMkLst>
            <pc:docMk/>
            <pc:sldMk cId="3479335584" sldId="588"/>
            <ac:spMk id="10" creationId="{5D7070F7-FC89-4AD8-84E3-6D3F5D637ECA}"/>
          </ac:spMkLst>
        </pc:spChg>
        <pc:spChg chg="add mod">
          <ac:chgData name="Олег Батурин" userId="cc479cfdcd957b6a" providerId="LiveId" clId="{D62EA9E5-9363-4C36-932A-3314B533C3AB}" dt="2020-09-16T12:53:38.110" v="145" actId="20577"/>
          <ac:spMkLst>
            <pc:docMk/>
            <pc:sldMk cId="3479335584" sldId="588"/>
            <ac:spMk id="16" creationId="{038443ED-88F5-46AD-AD4C-B37316808F73}"/>
          </ac:spMkLst>
        </pc:spChg>
        <pc:spChg chg="add mod">
          <ac:chgData name="Олег Батурин" userId="cc479cfdcd957b6a" providerId="LiveId" clId="{D62EA9E5-9363-4C36-932A-3314B533C3AB}" dt="2020-09-16T12:53:51.085" v="161" actId="20577"/>
          <ac:spMkLst>
            <pc:docMk/>
            <pc:sldMk cId="3479335584" sldId="588"/>
            <ac:spMk id="18" creationId="{0A3D901E-DF04-4536-B2CD-29F29D41C2AF}"/>
          </ac:spMkLst>
        </pc:spChg>
        <pc:spChg chg="add mod">
          <ac:chgData name="Олег Батурин" userId="cc479cfdcd957b6a" providerId="LiveId" clId="{D62EA9E5-9363-4C36-932A-3314B533C3AB}" dt="2020-09-16T12:54:53.735" v="173" actId="20577"/>
          <ac:spMkLst>
            <pc:docMk/>
            <pc:sldMk cId="3479335584" sldId="588"/>
            <ac:spMk id="19" creationId="{303E0323-A86F-4C5F-86E4-B4F6AD766019}"/>
          </ac:spMkLst>
        </pc:spChg>
        <pc:spChg chg="add mod">
          <ac:chgData name="Олег Батурин" userId="cc479cfdcd957b6a" providerId="LiveId" clId="{D62EA9E5-9363-4C36-932A-3314B533C3AB}" dt="2020-09-16T12:55:02.718" v="183" actId="20577"/>
          <ac:spMkLst>
            <pc:docMk/>
            <pc:sldMk cId="3479335584" sldId="588"/>
            <ac:spMk id="20" creationId="{97348AE2-3FC5-4E6D-A5A0-4E4C47A6D503}"/>
          </ac:spMkLst>
        </pc:spChg>
        <pc:spChg chg="add mod">
          <ac:chgData name="Олег Батурин" userId="cc479cfdcd957b6a" providerId="LiveId" clId="{D62EA9E5-9363-4C36-932A-3314B533C3AB}" dt="2020-09-16T12:55:12.897" v="196" actId="20577"/>
          <ac:spMkLst>
            <pc:docMk/>
            <pc:sldMk cId="3479335584" sldId="588"/>
            <ac:spMk id="21" creationId="{44A7EFE9-E8F6-45BE-97C2-35A1AD5AAF82}"/>
          </ac:spMkLst>
        </pc:spChg>
        <pc:spChg chg="add mod">
          <ac:chgData name="Олег Батурин" userId="cc479cfdcd957b6a" providerId="LiveId" clId="{D62EA9E5-9363-4C36-932A-3314B533C3AB}" dt="2020-09-16T12:55:20.661" v="209" actId="20577"/>
          <ac:spMkLst>
            <pc:docMk/>
            <pc:sldMk cId="3479335584" sldId="588"/>
            <ac:spMk id="22" creationId="{A4B980E3-647A-44D6-B309-177C85D97CAE}"/>
          </ac:spMkLst>
        </pc:spChg>
        <pc:spChg chg="add mod">
          <ac:chgData name="Олег Батурин" userId="cc479cfdcd957b6a" providerId="LiveId" clId="{D62EA9E5-9363-4C36-932A-3314B533C3AB}" dt="2020-09-16T12:56:01.059" v="216"/>
          <ac:spMkLst>
            <pc:docMk/>
            <pc:sldMk cId="3479335584" sldId="588"/>
            <ac:spMk id="23" creationId="{B99CB0FE-8470-4256-A6C1-9EA4829DC6A9}"/>
          </ac:spMkLst>
        </pc:spChg>
        <pc:picChg chg="del">
          <ac:chgData name="Олег Батурин" userId="cc479cfdcd957b6a" providerId="LiveId" clId="{D62EA9E5-9363-4C36-932A-3314B533C3AB}" dt="2020-09-16T12:47:16.006" v="95" actId="478"/>
          <ac:picMkLst>
            <pc:docMk/>
            <pc:sldMk cId="3479335584" sldId="588"/>
            <ac:picMk id="3" creationId="{961CC5F9-47A4-4156-9157-6D374A438E34}"/>
          </ac:picMkLst>
        </pc:picChg>
        <pc:picChg chg="del">
          <ac:chgData name="Олег Батурин" userId="cc479cfdcd957b6a" providerId="LiveId" clId="{D62EA9E5-9363-4C36-932A-3314B533C3AB}" dt="2020-09-16T12:47:17.398" v="96" actId="478"/>
          <ac:picMkLst>
            <pc:docMk/>
            <pc:sldMk cId="3479335584" sldId="588"/>
            <ac:picMk id="5" creationId="{9E9DFA96-5C68-4748-B5F0-EED197A5ED78}"/>
          </ac:picMkLst>
        </pc:picChg>
        <pc:picChg chg="del">
          <ac:chgData name="Олег Батурин" userId="cc479cfdcd957b6a" providerId="LiveId" clId="{D62EA9E5-9363-4C36-932A-3314B533C3AB}" dt="2020-09-16T12:47:17.639" v="97" actId="478"/>
          <ac:picMkLst>
            <pc:docMk/>
            <pc:sldMk cId="3479335584" sldId="588"/>
            <ac:picMk id="11" creationId="{D3C7660F-0779-4EDF-89A2-1F8A224CF261}"/>
          </ac:picMkLst>
        </pc:picChg>
        <pc:picChg chg="add mod">
          <ac:chgData name="Олег Батурин" userId="cc479cfdcd957b6a" providerId="LiveId" clId="{D62EA9E5-9363-4C36-932A-3314B533C3AB}" dt="2020-09-16T12:52:12.229" v="118" actId="1076"/>
          <ac:picMkLst>
            <pc:docMk/>
            <pc:sldMk cId="3479335584" sldId="588"/>
            <ac:picMk id="12" creationId="{D5BE0EAE-13BF-4C41-9241-ED19FFF8D827}"/>
          </ac:picMkLst>
        </pc:picChg>
        <pc:picChg chg="del">
          <ac:chgData name="Олег Батурин" userId="cc479cfdcd957b6a" providerId="LiveId" clId="{D62EA9E5-9363-4C36-932A-3314B533C3AB}" dt="2020-09-16T12:47:18.944" v="98" actId="478"/>
          <ac:picMkLst>
            <pc:docMk/>
            <pc:sldMk cId="3479335584" sldId="588"/>
            <ac:picMk id="13" creationId="{747F8395-E498-4B9C-B38E-AAB4C96E6ABE}"/>
          </ac:picMkLst>
        </pc:picChg>
        <pc:picChg chg="add mod modCrop">
          <ac:chgData name="Олег Батурин" userId="cc479cfdcd957b6a" providerId="LiveId" clId="{D62EA9E5-9363-4C36-932A-3314B533C3AB}" dt="2020-09-16T12:53:08.565" v="133" actId="1076"/>
          <ac:picMkLst>
            <pc:docMk/>
            <pc:sldMk cId="3479335584" sldId="588"/>
            <ac:picMk id="14" creationId="{3F83E4A4-CC95-4B25-A889-9005E0BDD9A3}"/>
          </ac:picMkLst>
        </pc:picChg>
        <pc:picChg chg="add mod">
          <ac:chgData name="Олег Батурин" userId="cc479cfdcd957b6a" providerId="LiveId" clId="{D62EA9E5-9363-4C36-932A-3314B533C3AB}" dt="2020-09-16T12:53:17.340" v="136" actId="1076"/>
          <ac:picMkLst>
            <pc:docMk/>
            <pc:sldMk cId="3479335584" sldId="588"/>
            <ac:picMk id="15" creationId="{7F079671-39B0-43E0-A196-6C5E9BB7545D}"/>
          </ac:picMkLst>
        </pc:picChg>
        <pc:picChg chg="del">
          <ac:chgData name="Олег Батурин" userId="cc479cfdcd957b6a" providerId="LiveId" clId="{D62EA9E5-9363-4C36-932A-3314B533C3AB}" dt="2020-09-16T12:47:19.030" v="99" actId="478"/>
          <ac:picMkLst>
            <pc:docMk/>
            <pc:sldMk cId="3479335584" sldId="588"/>
            <ac:picMk id="17" creationId="{A9816C76-FF48-400C-9F7D-A108A657214B}"/>
          </ac:picMkLst>
        </pc:picChg>
      </pc:sldChg>
      <pc:sldChg chg="delSp modSp add del delAnim">
        <pc:chgData name="Олег Батурин" userId="cc479cfdcd957b6a" providerId="LiveId" clId="{D62EA9E5-9363-4C36-932A-3314B533C3AB}" dt="2020-09-16T13:06:46.862" v="364" actId="2696"/>
        <pc:sldMkLst>
          <pc:docMk/>
          <pc:sldMk cId="2282974561" sldId="589"/>
        </pc:sldMkLst>
        <pc:spChg chg="del">
          <ac:chgData name="Олег Батурин" userId="cc479cfdcd957b6a" providerId="LiveId" clId="{D62EA9E5-9363-4C36-932A-3314B533C3AB}" dt="2020-09-16T12:56:55.662" v="228" actId="478"/>
          <ac:spMkLst>
            <pc:docMk/>
            <pc:sldMk cId="2282974561" sldId="589"/>
            <ac:spMk id="2" creationId="{EB13C4A7-67C2-453E-B1F3-AB4B89BEA0EA}"/>
          </ac:spMkLst>
        </pc:spChg>
        <pc:spChg chg="del">
          <ac:chgData name="Олег Батурин" userId="cc479cfdcd957b6a" providerId="LiveId" clId="{D62EA9E5-9363-4C36-932A-3314B533C3AB}" dt="2020-09-16T12:56:55.662" v="228" actId="478"/>
          <ac:spMkLst>
            <pc:docMk/>
            <pc:sldMk cId="2282974561" sldId="589"/>
            <ac:spMk id="4" creationId="{77CE4A9E-BF81-416E-8DBA-424145705548}"/>
          </ac:spMkLst>
        </pc:spChg>
        <pc:spChg chg="del">
          <ac:chgData name="Олег Батурин" userId="cc479cfdcd957b6a" providerId="LiveId" clId="{D62EA9E5-9363-4C36-932A-3314B533C3AB}" dt="2020-09-16T12:56:55.662" v="228" actId="478"/>
          <ac:spMkLst>
            <pc:docMk/>
            <pc:sldMk cId="2282974561" sldId="589"/>
            <ac:spMk id="6" creationId="{5A2ED4C8-89EA-4A13-8424-2778F66FABFC}"/>
          </ac:spMkLst>
        </pc:spChg>
        <pc:spChg chg="mod">
          <ac:chgData name="Олег Батурин" userId="cc479cfdcd957b6a" providerId="LiveId" clId="{D62EA9E5-9363-4C36-932A-3314B533C3AB}" dt="2020-09-16T13:01:06.047" v="332" actId="179"/>
          <ac:spMkLst>
            <pc:docMk/>
            <pc:sldMk cId="2282974561" sldId="589"/>
            <ac:spMk id="9" creationId="{FAF0A1BE-14F1-40C3-8E4F-592FA35C20A5}"/>
          </ac:spMkLst>
        </pc:spChg>
        <pc:spChg chg="del">
          <ac:chgData name="Олег Батурин" userId="cc479cfdcd957b6a" providerId="LiveId" clId="{D62EA9E5-9363-4C36-932A-3314B533C3AB}" dt="2020-09-16T12:57:28.122" v="229" actId="478"/>
          <ac:spMkLst>
            <pc:docMk/>
            <pc:sldMk cId="2282974561" sldId="589"/>
            <ac:spMk id="10" creationId="{5D7070F7-FC89-4AD8-84E3-6D3F5D637ECA}"/>
          </ac:spMkLst>
        </pc:spChg>
        <pc:spChg chg="del">
          <ac:chgData name="Олег Батурин" userId="cc479cfdcd957b6a" providerId="LiveId" clId="{D62EA9E5-9363-4C36-932A-3314B533C3AB}" dt="2020-09-16T12:56:55.662" v="228" actId="478"/>
          <ac:spMkLst>
            <pc:docMk/>
            <pc:sldMk cId="2282974561" sldId="589"/>
            <ac:spMk id="16" creationId="{038443ED-88F5-46AD-AD4C-B37316808F73}"/>
          </ac:spMkLst>
        </pc:spChg>
        <pc:spChg chg="del">
          <ac:chgData name="Олег Батурин" userId="cc479cfdcd957b6a" providerId="LiveId" clId="{D62EA9E5-9363-4C36-932A-3314B533C3AB}" dt="2020-09-16T12:56:55.662" v="228" actId="478"/>
          <ac:spMkLst>
            <pc:docMk/>
            <pc:sldMk cId="2282974561" sldId="589"/>
            <ac:spMk id="18" creationId="{0A3D901E-DF04-4536-B2CD-29F29D41C2AF}"/>
          </ac:spMkLst>
        </pc:spChg>
        <pc:spChg chg="del">
          <ac:chgData name="Олег Батурин" userId="cc479cfdcd957b6a" providerId="LiveId" clId="{D62EA9E5-9363-4C36-932A-3314B533C3AB}" dt="2020-09-16T12:56:55.662" v="228" actId="478"/>
          <ac:spMkLst>
            <pc:docMk/>
            <pc:sldMk cId="2282974561" sldId="589"/>
            <ac:spMk id="19" creationId="{303E0323-A86F-4C5F-86E4-B4F6AD766019}"/>
          </ac:spMkLst>
        </pc:spChg>
        <pc:spChg chg="del">
          <ac:chgData name="Олег Батурин" userId="cc479cfdcd957b6a" providerId="LiveId" clId="{D62EA9E5-9363-4C36-932A-3314B533C3AB}" dt="2020-09-16T12:56:55.662" v="228" actId="478"/>
          <ac:spMkLst>
            <pc:docMk/>
            <pc:sldMk cId="2282974561" sldId="589"/>
            <ac:spMk id="20" creationId="{97348AE2-3FC5-4E6D-A5A0-4E4C47A6D503}"/>
          </ac:spMkLst>
        </pc:spChg>
        <pc:spChg chg="del">
          <ac:chgData name="Олег Батурин" userId="cc479cfdcd957b6a" providerId="LiveId" clId="{D62EA9E5-9363-4C36-932A-3314B533C3AB}" dt="2020-09-16T12:56:55.662" v="228" actId="478"/>
          <ac:spMkLst>
            <pc:docMk/>
            <pc:sldMk cId="2282974561" sldId="589"/>
            <ac:spMk id="21" creationId="{44A7EFE9-E8F6-45BE-97C2-35A1AD5AAF82}"/>
          </ac:spMkLst>
        </pc:spChg>
        <pc:spChg chg="del">
          <ac:chgData name="Олег Батурин" userId="cc479cfdcd957b6a" providerId="LiveId" clId="{D62EA9E5-9363-4C36-932A-3314B533C3AB}" dt="2020-09-16T12:56:55.662" v="228" actId="478"/>
          <ac:spMkLst>
            <pc:docMk/>
            <pc:sldMk cId="2282974561" sldId="589"/>
            <ac:spMk id="22" creationId="{A4B980E3-647A-44D6-B309-177C85D97CAE}"/>
          </ac:spMkLst>
        </pc:spChg>
        <pc:spChg chg="del">
          <ac:chgData name="Олег Батурин" userId="cc479cfdcd957b6a" providerId="LiveId" clId="{D62EA9E5-9363-4C36-932A-3314B533C3AB}" dt="2020-09-16T12:56:55.662" v="228" actId="478"/>
          <ac:spMkLst>
            <pc:docMk/>
            <pc:sldMk cId="2282974561" sldId="589"/>
            <ac:spMk id="23" creationId="{B99CB0FE-8470-4256-A6C1-9EA4829DC6A9}"/>
          </ac:spMkLst>
        </pc:spChg>
        <pc:picChg chg="del">
          <ac:chgData name="Олег Батурин" userId="cc479cfdcd957b6a" providerId="LiveId" clId="{D62EA9E5-9363-4C36-932A-3314B533C3AB}" dt="2020-09-16T12:56:52.956" v="227" actId="478"/>
          <ac:picMkLst>
            <pc:docMk/>
            <pc:sldMk cId="2282974561" sldId="589"/>
            <ac:picMk id="12" creationId="{D5BE0EAE-13BF-4C41-9241-ED19FFF8D827}"/>
          </ac:picMkLst>
        </pc:picChg>
        <pc:picChg chg="del">
          <ac:chgData name="Олег Батурин" userId="cc479cfdcd957b6a" providerId="LiveId" clId="{D62EA9E5-9363-4C36-932A-3314B533C3AB}" dt="2020-09-16T12:56:55.662" v="228" actId="478"/>
          <ac:picMkLst>
            <pc:docMk/>
            <pc:sldMk cId="2282974561" sldId="589"/>
            <ac:picMk id="14" creationId="{3F83E4A4-CC95-4B25-A889-9005E0BDD9A3}"/>
          </ac:picMkLst>
        </pc:picChg>
        <pc:picChg chg="del">
          <ac:chgData name="Олег Батурин" userId="cc479cfdcd957b6a" providerId="LiveId" clId="{D62EA9E5-9363-4C36-932A-3314B533C3AB}" dt="2020-09-16T12:56:55.662" v="228" actId="478"/>
          <ac:picMkLst>
            <pc:docMk/>
            <pc:sldMk cId="2282974561" sldId="589"/>
            <ac:picMk id="15" creationId="{7F079671-39B0-43E0-A196-6C5E9BB7545D}"/>
          </ac:picMkLst>
        </pc:picChg>
      </pc:sldChg>
      <pc:sldChg chg="modSp add">
        <pc:chgData name="Олег Батурин" userId="cc479cfdcd957b6a" providerId="LiveId" clId="{D62EA9E5-9363-4C36-932A-3314B533C3AB}" dt="2020-09-16T13:06:55.961" v="366" actId="114"/>
        <pc:sldMkLst>
          <pc:docMk/>
          <pc:sldMk cId="2328292285" sldId="590"/>
        </pc:sldMkLst>
        <pc:spChg chg="mod">
          <ac:chgData name="Олег Батурин" userId="cc479cfdcd957b6a" providerId="LiveId" clId="{D62EA9E5-9363-4C36-932A-3314B533C3AB}" dt="2020-09-16T13:06:55.961" v="366" actId="114"/>
          <ac:spMkLst>
            <pc:docMk/>
            <pc:sldMk cId="2328292285" sldId="590"/>
            <ac:spMk id="9" creationId="{FAF0A1BE-14F1-40C3-8E4F-592FA35C20A5}"/>
          </ac:spMkLst>
        </pc:spChg>
      </pc:sldChg>
      <pc:sldChg chg="modSp add ord">
        <pc:chgData name="Олег Батурин" userId="cc479cfdcd957b6a" providerId="LiveId" clId="{D62EA9E5-9363-4C36-932A-3314B533C3AB}" dt="2020-09-16T13:10:45.464" v="512" actId="948"/>
        <pc:sldMkLst>
          <pc:docMk/>
          <pc:sldMk cId="687903481" sldId="591"/>
        </pc:sldMkLst>
        <pc:spChg chg="mod">
          <ac:chgData name="Олег Батурин" userId="cc479cfdcd957b6a" providerId="LiveId" clId="{D62EA9E5-9363-4C36-932A-3314B533C3AB}" dt="2020-09-16T13:10:45.464" v="512" actId="948"/>
          <ac:spMkLst>
            <pc:docMk/>
            <pc:sldMk cId="687903481" sldId="591"/>
            <ac:spMk id="9" creationId="{FAF0A1BE-14F1-40C3-8E4F-592FA35C20A5}"/>
          </ac:spMkLst>
        </pc:spChg>
      </pc:sldChg>
      <pc:sldChg chg="add del">
        <pc:chgData name="Олег Батурин" userId="cc479cfdcd957b6a" providerId="LiveId" clId="{D62EA9E5-9363-4C36-932A-3314B533C3AB}" dt="2020-09-16T13:11:02.883" v="514"/>
        <pc:sldMkLst>
          <pc:docMk/>
          <pc:sldMk cId="1875851252" sldId="592"/>
        </pc:sldMkLst>
      </pc:sldChg>
      <pc:sldChg chg="addSp delSp modSp add delAnim modAnim">
        <pc:chgData name="Олег Батурин" userId="cc479cfdcd957b6a" providerId="LiveId" clId="{D62EA9E5-9363-4C36-932A-3314B533C3AB}" dt="2020-09-16T13:35:29.711" v="555" actId="1076"/>
        <pc:sldMkLst>
          <pc:docMk/>
          <pc:sldMk cId="3636218104" sldId="592"/>
        </pc:sldMkLst>
        <pc:spChg chg="del">
          <ac:chgData name="Олег Батурин" userId="cc479cfdcd957b6a" providerId="LiveId" clId="{D62EA9E5-9363-4C36-932A-3314B533C3AB}" dt="2020-09-16T13:11:44.504" v="518" actId="478"/>
          <ac:spMkLst>
            <pc:docMk/>
            <pc:sldMk cId="3636218104" sldId="592"/>
            <ac:spMk id="2" creationId="{EB13C4A7-67C2-453E-B1F3-AB4B89BEA0EA}"/>
          </ac:spMkLst>
        </pc:spChg>
        <pc:spChg chg="add del">
          <ac:chgData name="Олег Батурин" userId="cc479cfdcd957b6a" providerId="LiveId" clId="{D62EA9E5-9363-4C36-932A-3314B533C3AB}" dt="2020-09-16T13:16:36.459" v="538" actId="478"/>
          <ac:spMkLst>
            <pc:docMk/>
            <pc:sldMk cId="3636218104" sldId="592"/>
            <ac:spMk id="3" creationId="{D5C78629-179F-47DC-A831-443EE4DCABB6}"/>
          </ac:spMkLst>
        </pc:spChg>
        <pc:spChg chg="del">
          <ac:chgData name="Олег Батурин" userId="cc479cfdcd957b6a" providerId="LiveId" clId="{D62EA9E5-9363-4C36-932A-3314B533C3AB}" dt="2020-09-16T13:11:57.653" v="524" actId="478"/>
          <ac:spMkLst>
            <pc:docMk/>
            <pc:sldMk cId="3636218104" sldId="592"/>
            <ac:spMk id="4" creationId="{77CE4A9E-BF81-416E-8DBA-424145705548}"/>
          </ac:spMkLst>
        </pc:spChg>
        <pc:spChg chg="del">
          <ac:chgData name="Олег Батурин" userId="cc479cfdcd957b6a" providerId="LiveId" clId="{D62EA9E5-9363-4C36-932A-3314B533C3AB}" dt="2020-09-16T13:11:50.954" v="521" actId="478"/>
          <ac:spMkLst>
            <pc:docMk/>
            <pc:sldMk cId="3636218104" sldId="592"/>
            <ac:spMk id="6" creationId="{5A2ED4C8-89EA-4A13-8424-2778F66FABFC}"/>
          </ac:spMkLst>
        </pc:spChg>
        <pc:spChg chg="mod">
          <ac:chgData name="Олег Батурин" userId="cc479cfdcd957b6a" providerId="LiveId" clId="{D62EA9E5-9363-4C36-932A-3314B533C3AB}" dt="2020-09-16T13:12:21.530" v="532" actId="113"/>
          <ac:spMkLst>
            <pc:docMk/>
            <pc:sldMk cId="3636218104" sldId="592"/>
            <ac:spMk id="9" creationId="{FAF0A1BE-14F1-40C3-8E4F-592FA35C20A5}"/>
          </ac:spMkLst>
        </pc:spChg>
        <pc:spChg chg="mod">
          <ac:chgData name="Олег Батурин" userId="cc479cfdcd957b6a" providerId="LiveId" clId="{D62EA9E5-9363-4C36-932A-3314B533C3AB}" dt="2020-09-16T13:17:52.390" v="539" actId="313"/>
          <ac:spMkLst>
            <pc:docMk/>
            <pc:sldMk cId="3636218104" sldId="592"/>
            <ac:spMk id="10" creationId="{5D7070F7-FC89-4AD8-84E3-6D3F5D637ECA}"/>
          </ac:spMkLst>
        </pc:spChg>
        <pc:spChg chg="del">
          <ac:chgData name="Олег Батурин" userId="cc479cfdcd957b6a" providerId="LiveId" clId="{D62EA9E5-9363-4C36-932A-3314B533C3AB}" dt="2020-09-16T13:11:49.106" v="520" actId="478"/>
          <ac:spMkLst>
            <pc:docMk/>
            <pc:sldMk cId="3636218104" sldId="592"/>
            <ac:spMk id="16" creationId="{038443ED-88F5-46AD-AD4C-B37316808F73}"/>
          </ac:spMkLst>
        </pc:spChg>
        <pc:spChg chg="del mod">
          <ac:chgData name="Олег Батурин" userId="cc479cfdcd957b6a" providerId="LiveId" clId="{D62EA9E5-9363-4C36-932A-3314B533C3AB}" dt="2020-09-16T13:28:56.958" v="548" actId="478"/>
          <ac:spMkLst>
            <pc:docMk/>
            <pc:sldMk cId="3636218104" sldId="592"/>
            <ac:spMk id="18" creationId="{0A3D901E-DF04-4536-B2CD-29F29D41C2AF}"/>
          </ac:spMkLst>
        </pc:spChg>
        <pc:spChg chg="del mod">
          <ac:chgData name="Олег Батурин" userId="cc479cfdcd957b6a" providerId="LiveId" clId="{D62EA9E5-9363-4C36-932A-3314B533C3AB}" dt="2020-09-16T13:11:59.615" v="525" actId="478"/>
          <ac:spMkLst>
            <pc:docMk/>
            <pc:sldMk cId="3636218104" sldId="592"/>
            <ac:spMk id="19" creationId="{303E0323-A86F-4C5F-86E4-B4F6AD766019}"/>
          </ac:spMkLst>
        </pc:spChg>
        <pc:spChg chg="del">
          <ac:chgData name="Олег Батурин" userId="cc479cfdcd957b6a" providerId="LiveId" clId="{D62EA9E5-9363-4C36-932A-3314B533C3AB}" dt="2020-09-16T13:12:07.762" v="528" actId="478"/>
          <ac:spMkLst>
            <pc:docMk/>
            <pc:sldMk cId="3636218104" sldId="592"/>
            <ac:spMk id="20" creationId="{97348AE2-3FC5-4E6D-A5A0-4E4C47A6D503}"/>
          </ac:spMkLst>
        </pc:spChg>
        <pc:spChg chg="del">
          <ac:chgData name="Олег Батурин" userId="cc479cfdcd957b6a" providerId="LiveId" clId="{D62EA9E5-9363-4C36-932A-3314B533C3AB}" dt="2020-09-16T13:12:09.368" v="529" actId="478"/>
          <ac:spMkLst>
            <pc:docMk/>
            <pc:sldMk cId="3636218104" sldId="592"/>
            <ac:spMk id="21" creationId="{44A7EFE9-E8F6-45BE-97C2-35A1AD5AAF82}"/>
          </ac:spMkLst>
        </pc:spChg>
        <pc:spChg chg="del">
          <ac:chgData name="Олег Батурин" userId="cc479cfdcd957b6a" providerId="LiveId" clId="{D62EA9E5-9363-4C36-932A-3314B533C3AB}" dt="2020-09-16T13:12:11.064" v="530" actId="478"/>
          <ac:spMkLst>
            <pc:docMk/>
            <pc:sldMk cId="3636218104" sldId="592"/>
            <ac:spMk id="22" creationId="{A4B980E3-647A-44D6-B309-177C85D97CAE}"/>
          </ac:spMkLst>
        </pc:spChg>
        <pc:spChg chg="del">
          <ac:chgData name="Олег Батурин" userId="cc479cfdcd957b6a" providerId="LiveId" clId="{D62EA9E5-9363-4C36-932A-3314B533C3AB}" dt="2020-09-16T13:11:57.653" v="524" actId="478"/>
          <ac:spMkLst>
            <pc:docMk/>
            <pc:sldMk cId="3636218104" sldId="592"/>
            <ac:spMk id="23" creationId="{B99CB0FE-8470-4256-A6C1-9EA4829DC6A9}"/>
          </ac:spMkLst>
        </pc:spChg>
        <pc:picChg chg="add del mod">
          <ac:chgData name="Олег Батурин" userId="cc479cfdcd957b6a" providerId="LiveId" clId="{D62EA9E5-9363-4C36-932A-3314B533C3AB}" dt="2020-09-16T13:33:10.093" v="550" actId="478"/>
          <ac:picMkLst>
            <pc:docMk/>
            <pc:sldMk cId="3636218104" sldId="592"/>
            <ac:picMk id="5" creationId="{A9A47100-6C42-4310-B144-5F980CD91581}"/>
          </ac:picMkLst>
        </pc:picChg>
        <pc:picChg chg="add mod">
          <ac:chgData name="Олег Батурин" userId="cc479cfdcd957b6a" providerId="LiveId" clId="{D62EA9E5-9363-4C36-932A-3314B533C3AB}" dt="2020-09-16T13:35:21.045" v="553" actId="14100"/>
          <ac:picMkLst>
            <pc:docMk/>
            <pc:sldMk cId="3636218104" sldId="592"/>
            <ac:picMk id="11" creationId="{B4386C68-A349-4CC2-8C16-DBBE361FDF3D}"/>
          </ac:picMkLst>
        </pc:picChg>
        <pc:picChg chg="del">
          <ac:chgData name="Олег Батурин" userId="cc479cfdcd957b6a" providerId="LiveId" clId="{D62EA9E5-9363-4C36-932A-3314B533C3AB}" dt="2020-09-16T13:11:45.221" v="519" actId="478"/>
          <ac:picMkLst>
            <pc:docMk/>
            <pc:sldMk cId="3636218104" sldId="592"/>
            <ac:picMk id="12" creationId="{D5BE0EAE-13BF-4C41-9241-ED19FFF8D827}"/>
          </ac:picMkLst>
        </pc:picChg>
        <pc:picChg chg="del">
          <ac:chgData name="Олег Батурин" userId="cc479cfdcd957b6a" providerId="LiveId" clId="{D62EA9E5-9363-4C36-932A-3314B533C3AB}" dt="2020-09-16T13:11:43.279" v="517" actId="478"/>
          <ac:picMkLst>
            <pc:docMk/>
            <pc:sldMk cId="3636218104" sldId="592"/>
            <ac:picMk id="14" creationId="{3F83E4A4-CC95-4B25-A889-9005E0BDD9A3}"/>
          </ac:picMkLst>
        </pc:picChg>
        <pc:picChg chg="del">
          <ac:chgData name="Олег Батурин" userId="cc479cfdcd957b6a" providerId="LiveId" clId="{D62EA9E5-9363-4C36-932A-3314B533C3AB}" dt="2020-09-16T13:12:05.740" v="527" actId="478"/>
          <ac:picMkLst>
            <pc:docMk/>
            <pc:sldMk cId="3636218104" sldId="592"/>
            <ac:picMk id="15" creationId="{7F079671-39B0-43E0-A196-6C5E9BB7545D}"/>
          </ac:picMkLst>
        </pc:picChg>
        <pc:picChg chg="add mod">
          <ac:chgData name="Олег Батурин" userId="cc479cfdcd957b6a" providerId="LiveId" clId="{D62EA9E5-9363-4C36-932A-3314B533C3AB}" dt="2020-09-16T13:35:29.711" v="555" actId="1076"/>
          <ac:picMkLst>
            <pc:docMk/>
            <pc:sldMk cId="3636218104" sldId="592"/>
            <ac:picMk id="24" creationId="{436E15DB-D882-44B1-BC97-4744DD00B29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36C68-DDAB-4D09-8E72-8E937BD7768C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8289E-2F4B-4BDB-9E3D-307BE649A8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579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461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675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898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4888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68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449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508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2677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585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289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883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328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110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3469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1569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605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369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91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928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674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558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778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014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006A-6BE7-43E8-8AD6-C09FC266B36F}" type="datetime1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282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D85EE-4AB9-42CD-8126-E74FE77A9ED8}" type="datetime1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797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B916C-83BE-4CC1-8A21-D05CD30C43DB}" type="datetime1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15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13183-B2A1-4784-80CE-65A33D52CB0B}" type="datetime1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30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388E9-D2C3-4436-BFEE-5F0C2E0896FE}" type="datetime1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39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15BC7-66CE-44BA-84C4-ADF5D358A8E5}" type="datetime1">
              <a:rPr lang="ru-RU" smtClean="0"/>
              <a:pPr/>
              <a:t>17.09.2020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770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F641-8A7B-48BB-9924-29525D09D843}" type="datetime1">
              <a:rPr lang="ru-RU" smtClean="0"/>
              <a:pPr/>
              <a:t>17.09.2020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91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4CC1A-CDB1-4CBC-83A8-3EB958439194}" type="datetime1">
              <a:rPr lang="ru-RU" smtClean="0"/>
              <a:pPr/>
              <a:t>17.09.2020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722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5C5F1-78C0-4305-B0EC-8CEF047F6C93}" type="datetime1">
              <a:rPr lang="ru-RU" smtClean="0"/>
              <a:pPr/>
              <a:t>17.09.2020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73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670FB-17C0-4434-90C8-A4668EF13565}" type="datetime1">
              <a:rPr lang="ru-RU" smtClean="0"/>
              <a:pPr/>
              <a:t>17.09.2020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095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5D1FD-3FC4-47EA-B2EB-FF46800F6009}" type="datetime1">
              <a:rPr lang="ru-RU" smtClean="0"/>
              <a:pPr/>
              <a:t>17.09.2020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277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09404-ED28-47FE-9DC5-C6BCEA110D1D}" type="datetime1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01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hyperlink" Target="https://cs7.pikabu.ru/post_img/big/2018/10/24/12/1540412621141960874.jpg" TargetMode="Externa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10" Type="http://schemas.openxmlformats.org/officeDocument/2006/relationships/image" Target="../media/image34.jp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hyperlink" Target="https://cs7.pikabu.ru/post_img/big/2018/10/24/12/1540412621141960874.jpg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hyperlink" Target="https://cs7.pikabu.ru/post_img/big/2018/10/24/12/1540412621141960874.jpg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6527" y="2933092"/>
            <a:ext cx="3831772" cy="1107996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sz="2200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Механика сплошной среды </a:t>
            </a:r>
          </a:p>
          <a:p>
            <a:pPr algn="ctr"/>
            <a:r>
              <a:rPr lang="ru-RU" sz="2200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Лекция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39270" y="4359128"/>
            <a:ext cx="3846286" cy="1600438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Elektra Text Pro" panose="02000503030000020004" pitchFamily="50" charset="-52"/>
              </a:rPr>
              <a:t>Доцент каф. ТДЛА Самарского университета,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Батурин Олег Витальевич</a:t>
            </a:r>
          </a:p>
          <a:p>
            <a:pPr algn="ctr"/>
            <a:endParaRPr lang="ru-RU" sz="1400" b="1" dirty="0">
              <a:solidFill>
                <a:schemeClr val="bg1"/>
              </a:solidFill>
              <a:latin typeface="Elektra Text Pro" panose="02000503030000020004" pitchFamily="50" charset="-52"/>
            </a:endParaRP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Elektra Text Pro" panose="02000503030000020004" pitchFamily="50" charset="-52"/>
              </a:rPr>
              <a:t>443086 г. Самара, Московское шоссе 34, комн. 336-5 </a:t>
            </a:r>
            <a:r>
              <a:rPr lang="en-US" sz="1400" dirty="0">
                <a:solidFill>
                  <a:schemeClr val="bg1"/>
                </a:solidFill>
                <a:latin typeface="Elektra Text Pro" panose="02000503030000020004" pitchFamily="50" charset="-52"/>
              </a:rPr>
              <a:t>Tel: (846)267-45-94</a:t>
            </a:r>
            <a:endParaRPr lang="ru-RU" sz="1400" dirty="0">
              <a:solidFill>
                <a:schemeClr val="bg1"/>
              </a:solidFill>
              <a:latin typeface="Elektra Text Pro" panose="02000503030000020004" pitchFamily="50" charset="-52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Elektra Text Pro" panose="02000503030000020004" pitchFamily="50" charset="-52"/>
              </a:rPr>
              <a:t>oleg.v.baturin@gmail.com</a:t>
            </a:r>
            <a:endParaRPr lang="ru-RU" sz="1400" dirty="0">
              <a:solidFill>
                <a:schemeClr val="bg1"/>
              </a:solidFill>
              <a:latin typeface="Elektra Text Pro" panose="02000503030000020004" pitchFamily="50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39270" y="6093311"/>
            <a:ext cx="3846286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Elektra Text Pro" panose="02000503030000020004" pitchFamily="50" charset="-52"/>
              </a:rPr>
              <a:t>Самара 2020</a:t>
            </a:r>
          </a:p>
        </p:txBody>
      </p:sp>
    </p:spTree>
    <p:extLst>
      <p:ext uri="{BB962C8B-B14F-4D97-AF65-F5344CB8AC3E}">
        <p14:creationId xmlns:p14="http://schemas.microsoft.com/office/powerpoint/2010/main" val="3468136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СПОСОБЫ АНАЛИЗА ПРИСХОДЯЩИХ ПРОЦЕСОВ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10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B2CEA26-7EB6-4514-B65B-4B3846EFC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823498"/>
              </p:ext>
            </p:extLst>
          </p:nvPr>
        </p:nvGraphicFramePr>
        <p:xfrm>
          <a:off x="584989" y="809625"/>
          <a:ext cx="8141001" cy="540990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54284">
                  <a:extLst>
                    <a:ext uri="{9D8B030D-6E8A-4147-A177-3AD203B41FA5}">
                      <a16:colId xmlns:a16="http://schemas.microsoft.com/office/drawing/2014/main" val="2781087392"/>
                    </a:ext>
                  </a:extLst>
                </a:gridCol>
                <a:gridCol w="2462239">
                  <a:extLst>
                    <a:ext uri="{9D8B030D-6E8A-4147-A177-3AD203B41FA5}">
                      <a16:colId xmlns:a16="http://schemas.microsoft.com/office/drawing/2014/main" val="1273267172"/>
                    </a:ext>
                  </a:extLst>
                </a:gridCol>
                <a:gridCol w="2462239">
                  <a:extLst>
                    <a:ext uri="{9D8B030D-6E8A-4147-A177-3AD203B41FA5}">
                      <a16:colId xmlns:a16="http://schemas.microsoft.com/office/drawing/2014/main" val="90281525"/>
                    </a:ext>
                  </a:extLst>
                </a:gridCol>
                <a:gridCol w="2462239">
                  <a:extLst>
                    <a:ext uri="{9D8B030D-6E8A-4147-A177-3AD203B41FA5}">
                      <a16:colId xmlns:a16="http://schemas.microsoft.com/office/drawing/2014/main" val="2990992956"/>
                    </a:ext>
                  </a:extLst>
                </a:gridCol>
              </a:tblGrid>
              <a:tr h="216682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693" marR="2469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ЭКСПЕРИМЕНТ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693" marR="2469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ЧИСЛЕННОЕ РЕШЕНИЕ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693" marR="2469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АНАЛИТИЧЕСКОЕ РЕШЕНИЕ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693" marR="24693" marT="0" marB="0" anchor="ctr"/>
                </a:tc>
                <a:extLst>
                  <a:ext uri="{0D108BD9-81ED-4DB2-BD59-A6C34878D82A}">
                    <a16:rowId xmlns:a16="http://schemas.microsoft.com/office/drawing/2014/main" val="2282449362"/>
                  </a:ext>
                </a:extLst>
              </a:tr>
              <a:tr h="400852">
                <a:tc rowSpan="2">
                  <a:txBody>
                    <a:bodyPr/>
                    <a:lstStyle/>
                    <a:p>
                      <a:pPr indent="26987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МОДЕЛИРОВАНИЯ ЛЮБЫХ УСЛОВИЙ</a:t>
                      </a:r>
                    </a:p>
                  </a:txBody>
                  <a:tcPr marL="24693" marR="24693" marT="0" marB="0" vert="vert27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571614"/>
                  </a:ext>
                </a:extLst>
              </a:tr>
              <a:tr h="1800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 все условия могут быть воспроизведены в ходе реальных испытаний</a:t>
                      </a:r>
                    </a:p>
                    <a:p>
                      <a:pPr indent="26987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расчете могут быть воспроизведены все возможные условия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расчете могут быть воспроизведены все возможные условия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0725492"/>
                  </a:ext>
                </a:extLst>
              </a:tr>
              <a:tr h="396000"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НЕОБХОДИМОСТЬ В СПЕЦИАЛЬНОМ ОБОРУДОВАНИИ </a:t>
                      </a:r>
                    </a:p>
                  </a:txBody>
                  <a:tcPr marL="24693" marR="24693" marT="0" marB="0" vert="vert27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ВЫСОКАЯ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УМЕРЕННАЯ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НИЗКАЯ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496562"/>
                  </a:ext>
                </a:extLst>
              </a:tr>
              <a:tr h="2160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Нужны:</a:t>
                      </a:r>
                    </a:p>
                    <a:p>
                      <a:pPr marL="285750" indent="-2857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специальные испытательные станции и энергоемкий комплекс экспериментального оборудований</a:t>
                      </a:r>
                    </a:p>
                    <a:p>
                      <a:pPr marL="285750" indent="-2857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работники высокой квалификации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Требуются:</a:t>
                      </a:r>
                    </a:p>
                    <a:p>
                      <a:pPr marL="285750" indent="-2857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мощная вычислительная техника </a:t>
                      </a:r>
                    </a:p>
                    <a:p>
                      <a:pPr marL="285750" indent="-2857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лицензионное программное обеспечение</a:t>
                      </a:r>
                    </a:p>
                    <a:p>
                      <a:pPr marL="285750" indent="-2857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оснащение рабочих помещений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проведения расчетов достаточно обычных ПК, калькуляторов и т.п.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1498799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24310BC-9838-4A41-9972-3BB9D66AE9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896"/>
          <a:stretch/>
        </p:blipFill>
        <p:spPr>
          <a:xfrm>
            <a:off x="5673843" y="1138539"/>
            <a:ext cx="548213" cy="54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0D7781B-F98B-4E9B-8EFC-014610D78E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896"/>
          <a:stretch/>
        </p:blipFill>
        <p:spPr>
          <a:xfrm>
            <a:off x="8095857" y="1138539"/>
            <a:ext cx="548213" cy="54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DADDB13-0FC3-4384-AB19-38ADC8750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9897" y="1138539"/>
            <a:ext cx="578002" cy="54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CC9A482-7C76-4D21-93D2-C9D220B4E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4557" y="3333670"/>
            <a:ext cx="578002" cy="54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DE8C47-01CC-47DF-93E5-2D37962D93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3844" y="3333670"/>
            <a:ext cx="548213" cy="54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F9EF507-827E-475B-80BA-577C41BB53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896"/>
          <a:stretch/>
        </p:blipFill>
        <p:spPr>
          <a:xfrm>
            <a:off x="8098103" y="3333670"/>
            <a:ext cx="54821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70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СПОСОБЫ РЕШЕНИЯ ИНЖЕНЕРНЫХ ЗАДАЧ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11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graphicFrame>
        <p:nvGraphicFramePr>
          <p:cNvPr id="26" name="Таблица 25">
            <a:extLst>
              <a:ext uri="{FF2B5EF4-FFF2-40B4-BE49-F238E27FC236}">
                <a16:creationId xmlns:a16="http://schemas.microsoft.com/office/drawing/2014/main" id="{B980883A-C8B1-4D59-8AB4-6809974306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8113580"/>
              </p:ext>
            </p:extLst>
          </p:nvPr>
        </p:nvGraphicFramePr>
        <p:xfrm>
          <a:off x="584988" y="1724035"/>
          <a:ext cx="8141001" cy="495580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713667">
                  <a:extLst>
                    <a:ext uri="{9D8B030D-6E8A-4147-A177-3AD203B41FA5}">
                      <a16:colId xmlns:a16="http://schemas.microsoft.com/office/drawing/2014/main" val="1273267172"/>
                    </a:ext>
                  </a:extLst>
                </a:gridCol>
                <a:gridCol w="2713667">
                  <a:extLst>
                    <a:ext uri="{9D8B030D-6E8A-4147-A177-3AD203B41FA5}">
                      <a16:colId xmlns:a16="http://schemas.microsoft.com/office/drawing/2014/main" val="90281525"/>
                    </a:ext>
                  </a:extLst>
                </a:gridCol>
                <a:gridCol w="2713667">
                  <a:extLst>
                    <a:ext uri="{9D8B030D-6E8A-4147-A177-3AD203B41FA5}">
                      <a16:colId xmlns:a16="http://schemas.microsoft.com/office/drawing/2014/main" val="2990992956"/>
                    </a:ext>
                  </a:extLst>
                </a:gridCol>
              </a:tblGrid>
              <a:tr h="216682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ЭКСПЕРИМЕНТ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693" marR="2469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ЧИСЛЕННОЕ РЕШЕНИЕ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693" marR="2469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АНАЛИТИЧЕСКОЕ РЕШЕНИЕ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693" marR="24693" marT="0" marB="0" anchor="ctr"/>
                </a:tc>
                <a:extLst>
                  <a:ext uri="{0D108BD9-81ED-4DB2-BD59-A6C34878D82A}">
                    <a16:rowId xmlns:a16="http://schemas.microsoft.com/office/drawing/2014/main" val="228244936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Умеренно информативно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Информативно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Умеренно информативно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71614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Дорого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Умеренная цена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Дешево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01901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Долго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Относительно быстро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Быстро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129911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Высокая квалификация 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Умеренная квалификация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Низкая квалификация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2752151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Требуется специальное оборудование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Большие вычислительные мощности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Обычный ПК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78298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Высокая достоверность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Умеренная достоверность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Низкая достоверность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617419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 возможно имитировать любые условия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Имитация любых условий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Упрощенная имитация любых условий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969105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 подходит для проектирования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 подходит для проектирования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Подходит для проектирования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202349"/>
                  </a:ext>
                </a:extLst>
              </a:tr>
            </a:tbl>
          </a:graphicData>
        </a:graphic>
      </p:graphicFrame>
      <p:pic>
        <p:nvPicPr>
          <p:cNvPr id="27" name="Рисунок 26" descr="Изображение выглядит как текст, доска объявлений&#10;&#10;Автоматически созданное описание">
            <a:extLst>
              <a:ext uri="{FF2B5EF4-FFF2-40B4-BE49-F238E27FC236}">
                <a16:creationId xmlns:a16="http://schemas.microsoft.com/office/drawing/2014/main" id="{EBE5C893-A941-402C-946F-7B87323F10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092" y="754157"/>
            <a:ext cx="1920000" cy="1080000"/>
          </a:xfrm>
          <a:prstGeom prst="rect">
            <a:avLst/>
          </a:prstGeom>
        </p:spPr>
      </p:pic>
      <p:pic>
        <p:nvPicPr>
          <p:cNvPr id="28" name="Рисунок 138">
            <a:extLst>
              <a:ext uri="{FF2B5EF4-FFF2-40B4-BE49-F238E27FC236}">
                <a16:creationId xmlns:a16="http://schemas.microsoft.com/office/drawing/2014/main" id="{BC96C439-D2C3-4952-9707-B95346E722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47" b="53779"/>
          <a:stretch/>
        </p:blipFill>
        <p:spPr bwMode="auto">
          <a:xfrm>
            <a:off x="3739807" y="754157"/>
            <a:ext cx="1575773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Рисунок 28" descr="Испытание ракетного двигателя. Самара, Кузнецов, Двигатель, Ракетный двигатель, Фотография, Испытание, Длиннопост">
            <a:hlinkClick r:id="rId5" tgtFrame="&quot;_blank&quot;"/>
            <a:extLst>
              <a:ext uri="{FF2B5EF4-FFF2-40B4-BE49-F238E27FC236}">
                <a16:creationId xmlns:a16="http://schemas.microsoft.com/office/drawing/2014/main" id="{E2B24C7D-D304-491B-B602-BF5F35BEF5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36" y="754157"/>
            <a:ext cx="1789002" cy="10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8661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СПОСОБЫ РЕШЕНИЯ ИНЖЕНЕРНЫХ ЗАДАЧ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12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3007C1-71DC-4376-AF0E-23A24F89EF55}"/>
              </a:ext>
            </a:extLst>
          </p:cNvPr>
          <p:cNvSpPr txBox="1"/>
          <p:nvPr/>
        </p:nvSpPr>
        <p:spPr>
          <a:xfrm>
            <a:off x="598709" y="787926"/>
            <a:ext cx="8127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cap="all" dirty="0"/>
              <a:t>Численное моделирование по точности приближается к эксперименту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16CC7E-2CC1-4690-B132-454B5E7C9847}"/>
              </a:ext>
            </a:extLst>
          </p:cNvPr>
          <p:cNvSpPr txBox="1"/>
          <p:nvPr/>
        </p:nvSpPr>
        <p:spPr>
          <a:xfrm>
            <a:off x="598709" y="1157258"/>
            <a:ext cx="8127280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Разумная стратегия – замена значительной части экспериментов расчетом – «Виртуальным экспериментом»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78E119-9A02-4B75-8338-D5C090CA27E1}"/>
              </a:ext>
            </a:extLst>
          </p:cNvPr>
          <p:cNvPicPr/>
          <p:nvPr/>
        </p:nvPicPr>
        <p:blipFill rotWithShape="1">
          <a:blip r:embed="rId3"/>
          <a:srcRect t="7192" b="15451"/>
          <a:stretch/>
        </p:blipFill>
        <p:spPr>
          <a:xfrm>
            <a:off x="0" y="1902692"/>
            <a:ext cx="8127280" cy="3798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F9E558-0EAC-401D-9233-77D102C777AF}"/>
              </a:ext>
            </a:extLst>
          </p:cNvPr>
          <p:cNvSpPr txBox="1"/>
          <p:nvPr/>
        </p:nvSpPr>
        <p:spPr>
          <a:xfrm>
            <a:off x="7188212" y="2127830"/>
            <a:ext cx="1878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Используемое ПО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937082-3B21-4FB1-86D7-1CF6B9161EA2}"/>
              </a:ext>
            </a:extLst>
          </p:cNvPr>
          <p:cNvSpPr txBox="1"/>
          <p:nvPr/>
        </p:nvSpPr>
        <p:spPr>
          <a:xfrm>
            <a:off x="7188212" y="3490555"/>
            <a:ext cx="1878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Проектируемое изделие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EF34FB-C1C9-48C3-A4C8-811296782990}"/>
              </a:ext>
            </a:extLst>
          </p:cNvPr>
          <p:cNvSpPr txBox="1"/>
          <p:nvPr/>
        </p:nvSpPr>
        <p:spPr>
          <a:xfrm>
            <a:off x="7128471" y="4807113"/>
            <a:ext cx="18781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Число продувок в аэродинамической трубе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467382-6ABC-45DD-8C3F-FB646E8FF76C}"/>
              </a:ext>
            </a:extLst>
          </p:cNvPr>
          <p:cNvSpPr txBox="1"/>
          <p:nvPr/>
        </p:nvSpPr>
        <p:spPr>
          <a:xfrm>
            <a:off x="228612" y="5809540"/>
            <a:ext cx="1480116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u="sng" dirty="0">
                <a:latin typeface="Arial" pitchFamily="34" charset="0"/>
                <a:cs typeface="Arial" pitchFamily="34" charset="0"/>
              </a:rPr>
              <a:t>1973</a:t>
            </a:r>
          </a:p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200 расчетов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4F2135-6D04-4A95-AFE0-F954812F9B9A}"/>
              </a:ext>
            </a:extLst>
          </p:cNvPr>
          <p:cNvSpPr txBox="1"/>
          <p:nvPr/>
        </p:nvSpPr>
        <p:spPr>
          <a:xfrm>
            <a:off x="5211630" y="5755141"/>
            <a:ext cx="1480116" cy="7386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u="sng" dirty="0">
                <a:latin typeface="Arial" pitchFamily="34" charset="0"/>
                <a:cs typeface="Arial" pitchFamily="34" charset="0"/>
              </a:rPr>
              <a:t>2002</a:t>
            </a:r>
          </a:p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20 000 расчетов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C2D54291-28E2-4B71-A907-0771A9108A41}"/>
              </a:ext>
            </a:extLst>
          </p:cNvPr>
          <p:cNvCxnSpPr>
            <a:stCxn id="16" idx="0"/>
          </p:cNvCxnSpPr>
          <p:nvPr/>
        </p:nvCxnSpPr>
        <p:spPr>
          <a:xfrm flipH="1" flipV="1">
            <a:off x="5929745" y="5394037"/>
            <a:ext cx="0" cy="36110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6018C24F-77C4-4242-877F-94F6D4193F57}"/>
              </a:ext>
            </a:extLst>
          </p:cNvPr>
          <p:cNvCxnSpPr>
            <a:stCxn id="15" idx="0"/>
          </p:cNvCxnSpPr>
          <p:nvPr/>
        </p:nvCxnSpPr>
        <p:spPr>
          <a:xfrm flipV="1">
            <a:off x="968670" y="5458691"/>
            <a:ext cx="0" cy="35084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59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427EBD-0E84-4A34-BAEC-2FFA29AD2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539" y="4816786"/>
            <a:ext cx="1872000" cy="57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ТИПОВАЯ ПОСЛЕДОВАТЕЛЬНОСТЬ ЧИСЛЕННОГО МОДЕЛИРОВАНИЯ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13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8A43E04-0757-44C9-860F-AA2D2608F209}"/>
              </a:ext>
            </a:extLst>
          </p:cNvPr>
          <p:cNvSpPr/>
          <p:nvPr/>
        </p:nvSpPr>
        <p:spPr>
          <a:xfrm>
            <a:off x="601171" y="1919285"/>
            <a:ext cx="2160000" cy="6572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</a:rPr>
              <a:t>ОСНОВНЫЕ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9CAA636-1A1F-4E65-BE8D-3A5D0C96F266}"/>
              </a:ext>
            </a:extLst>
          </p:cNvPr>
          <p:cNvSpPr/>
          <p:nvPr/>
        </p:nvSpPr>
        <p:spPr>
          <a:xfrm>
            <a:off x="1866553" y="959753"/>
            <a:ext cx="2160000" cy="6572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</a:rPr>
              <a:t>ФОРМИРОВАНИЕ СИСТЕМЫ УРАВНЕНИЙ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BBB3B0F-1E49-493A-8644-264D4CE95F27}"/>
              </a:ext>
            </a:extLst>
          </p:cNvPr>
          <p:cNvSpPr/>
          <p:nvPr/>
        </p:nvSpPr>
        <p:spPr>
          <a:xfrm>
            <a:off x="3085752" y="1932704"/>
            <a:ext cx="2160000" cy="6572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</a:rPr>
              <a:t>ДОПОЛНИТЕЛЬНЫЕ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0FF6FC1-83F6-4AA9-9ADE-8CF9319920D1}"/>
              </a:ext>
            </a:extLst>
          </p:cNvPr>
          <p:cNvSpPr/>
          <p:nvPr/>
        </p:nvSpPr>
        <p:spPr>
          <a:xfrm>
            <a:off x="6018298" y="959752"/>
            <a:ext cx="2160000" cy="6572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</a:rPr>
              <a:t>ФИЗИЧЕСКИЕ СВОЙСТВА ВЕЩЕСТВ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952CE47-84A3-48B1-9210-6013C6F6B4DD}"/>
              </a:ext>
            </a:extLst>
          </p:cNvPr>
          <p:cNvSpPr/>
          <p:nvPr/>
        </p:nvSpPr>
        <p:spPr>
          <a:xfrm>
            <a:off x="3834782" y="3694666"/>
            <a:ext cx="4343516" cy="6572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</a:rPr>
              <a:t>ГРАНИЧНЫЕ УСЛОВИЯ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7D06916-EE88-484C-9EEA-668FEE267767}"/>
              </a:ext>
            </a:extLst>
          </p:cNvPr>
          <p:cNvSpPr/>
          <p:nvPr/>
        </p:nvSpPr>
        <p:spPr>
          <a:xfrm>
            <a:off x="560742" y="4751513"/>
            <a:ext cx="2160000" cy="6572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</a:rPr>
              <a:t>СОЗДАНИЕ ЧИСЛЕННОЙ СХЕМЫ 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C8C3183-DB05-4623-8D4F-8D4F84D58BFD}"/>
              </a:ext>
            </a:extLst>
          </p:cNvPr>
          <p:cNvSpPr/>
          <p:nvPr/>
        </p:nvSpPr>
        <p:spPr>
          <a:xfrm>
            <a:off x="462626" y="866128"/>
            <a:ext cx="5069956" cy="2496180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ru-RU" sz="1400" dirty="0">
                <a:solidFill>
                  <a:sysClr val="windowText" lastClr="000000"/>
                </a:solidFill>
              </a:rPr>
              <a:t>Система уравнений </a:t>
            </a:r>
          </a:p>
          <a:p>
            <a:pPr algn="r"/>
            <a:r>
              <a:rPr lang="ru-RU" sz="1400" dirty="0">
                <a:solidFill>
                  <a:sysClr val="windowText" lastClr="000000"/>
                </a:solidFill>
              </a:rPr>
              <a:t>дифференциальных уравнений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BE9ED6ED-E2E7-46CC-A694-B62925F37255}"/>
              </a:ext>
            </a:extLst>
          </p:cNvPr>
          <p:cNvSpPr/>
          <p:nvPr/>
        </p:nvSpPr>
        <p:spPr>
          <a:xfrm>
            <a:off x="560742" y="3828095"/>
            <a:ext cx="2160000" cy="6572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</a:rPr>
              <a:t>ДИСКРЕТИЗАЦИЯ РАСЧЕТНОЙ ОБЛАСТИ 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F8D9E86E-CC14-4EE9-8C19-86AAB68C2D1A}"/>
              </a:ext>
            </a:extLst>
          </p:cNvPr>
          <p:cNvSpPr/>
          <p:nvPr/>
        </p:nvSpPr>
        <p:spPr>
          <a:xfrm>
            <a:off x="435648" y="3677967"/>
            <a:ext cx="3037956" cy="2496180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ru-RU" sz="1400" dirty="0">
                <a:solidFill>
                  <a:sysClr val="windowText" lastClr="000000"/>
                </a:solidFill>
              </a:rPr>
              <a:t>Дискретный </a:t>
            </a:r>
          </a:p>
          <a:p>
            <a:pPr algn="r"/>
            <a:r>
              <a:rPr lang="ru-RU" sz="1400" dirty="0">
                <a:solidFill>
                  <a:sysClr val="windowText" lastClr="000000"/>
                </a:solidFill>
              </a:rPr>
              <a:t>алгебраический </a:t>
            </a:r>
          </a:p>
          <a:p>
            <a:pPr algn="r"/>
            <a:r>
              <a:rPr lang="ru-RU" sz="1400" dirty="0">
                <a:solidFill>
                  <a:sysClr val="windowText" lastClr="000000"/>
                </a:solidFill>
              </a:rPr>
              <a:t>аналог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F3D9371B-77B0-4B81-B21C-A473D620E196}"/>
              </a:ext>
            </a:extLst>
          </p:cNvPr>
          <p:cNvSpPr/>
          <p:nvPr/>
        </p:nvSpPr>
        <p:spPr>
          <a:xfrm>
            <a:off x="3850560" y="4751513"/>
            <a:ext cx="4327738" cy="6572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ysClr val="windowText" lastClr="000000"/>
                </a:solidFill>
              </a:rPr>
              <a:t>               РЕШЕНИЕ </a:t>
            </a:r>
          </a:p>
          <a:p>
            <a:r>
              <a:rPr lang="ru-RU" sz="1400" dirty="0">
                <a:solidFill>
                  <a:sysClr val="windowText" lastClr="000000"/>
                </a:solidFill>
              </a:rPr>
              <a:t>   СИСТЕМЫ УРАВНЕНИЙ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02E20D2-CDEA-42A0-903F-A7ADD064AFC6}"/>
              </a:ext>
            </a:extLst>
          </p:cNvPr>
          <p:cNvSpPr/>
          <p:nvPr/>
        </p:nvSpPr>
        <p:spPr>
          <a:xfrm>
            <a:off x="3834782" y="5627135"/>
            <a:ext cx="2160000" cy="6572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</a:rPr>
              <a:t>ОБРАБОТКА РЕЗУЛЬТАТОВ </a:t>
            </a: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9A6551B8-D2B1-4037-B0D4-136EF87A112E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5532582" y="1288365"/>
            <a:ext cx="48571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72B62C8B-2356-4A6D-ADAD-788F7586CB15}"/>
              </a:ext>
            </a:extLst>
          </p:cNvPr>
          <p:cNvCxnSpPr>
            <a:endCxn id="19" idx="0"/>
          </p:cNvCxnSpPr>
          <p:nvPr/>
        </p:nvCxnSpPr>
        <p:spPr>
          <a:xfrm>
            <a:off x="3629891" y="1616977"/>
            <a:ext cx="535861" cy="31572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AC7C9F83-F95E-4CAB-AFC8-E2B99A762484}"/>
              </a:ext>
            </a:extLst>
          </p:cNvPr>
          <p:cNvCxnSpPr>
            <a:endCxn id="17" idx="0"/>
          </p:cNvCxnSpPr>
          <p:nvPr/>
        </p:nvCxnSpPr>
        <p:spPr>
          <a:xfrm flipH="1">
            <a:off x="1681171" y="1623420"/>
            <a:ext cx="701811" cy="29586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0DDDD760-261F-4AAA-93F1-BC7EF90CCCDE}"/>
              </a:ext>
            </a:extLst>
          </p:cNvPr>
          <p:cNvCxnSpPr/>
          <p:nvPr/>
        </p:nvCxnSpPr>
        <p:spPr>
          <a:xfrm>
            <a:off x="1690560" y="3362308"/>
            <a:ext cx="0" cy="52334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303D2BEF-EA6E-426E-BB42-13D5CB82AA7B}"/>
              </a:ext>
            </a:extLst>
          </p:cNvPr>
          <p:cNvCxnSpPr>
            <a:cxnSpLocks/>
          </p:cNvCxnSpPr>
          <p:nvPr/>
        </p:nvCxnSpPr>
        <p:spPr>
          <a:xfrm>
            <a:off x="1690560" y="4498578"/>
            <a:ext cx="0" cy="26738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C5E3AF2C-3ED6-4BD1-A614-CA36D1067AEC}"/>
              </a:ext>
            </a:extLst>
          </p:cNvPr>
          <p:cNvSpPr/>
          <p:nvPr/>
        </p:nvSpPr>
        <p:spPr>
          <a:xfrm>
            <a:off x="6522006" y="5627134"/>
            <a:ext cx="2160000" cy="6572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</a:rPr>
              <a:t>АНАЛИЗ РЕЗУЛЬТАТОВ</a:t>
            </a:r>
          </a:p>
        </p:txBody>
      </p: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B71F8157-9CFF-45E4-BF12-EF3DFE03DE63}"/>
              </a:ext>
            </a:extLst>
          </p:cNvPr>
          <p:cNvCxnSpPr>
            <a:cxnSpLocks/>
            <a:stCxn id="22" idx="3"/>
            <a:endCxn id="27" idx="1"/>
          </p:cNvCxnSpPr>
          <p:nvPr/>
        </p:nvCxnSpPr>
        <p:spPr>
          <a:xfrm>
            <a:off x="2720742" y="5080126"/>
            <a:ext cx="112981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AE26CBB7-BA65-4161-A109-27E6B49D53CA}"/>
              </a:ext>
            </a:extLst>
          </p:cNvPr>
          <p:cNvCxnSpPr>
            <a:cxnSpLocks/>
          </p:cNvCxnSpPr>
          <p:nvPr/>
        </p:nvCxnSpPr>
        <p:spPr>
          <a:xfrm>
            <a:off x="4930560" y="4351890"/>
            <a:ext cx="3471" cy="42794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C01ABE89-C8F3-404D-B1F3-01B8CDCAC955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4914782" y="5355836"/>
            <a:ext cx="0" cy="27129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A51E0075-3C2C-4661-9448-500E91BA8589}"/>
              </a:ext>
            </a:extLst>
          </p:cNvPr>
          <p:cNvCxnSpPr>
            <a:cxnSpLocks/>
            <a:stCxn id="28" idx="3"/>
            <a:endCxn id="36" idx="1"/>
          </p:cNvCxnSpPr>
          <p:nvPr/>
        </p:nvCxnSpPr>
        <p:spPr>
          <a:xfrm flipV="1">
            <a:off x="5994782" y="5955747"/>
            <a:ext cx="527224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B36C1BDD-21EE-441A-9253-4EDEA9841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52" y="2675313"/>
            <a:ext cx="2476500" cy="438150"/>
          </a:xfrm>
          <a:prstGeom prst="rect">
            <a:avLst/>
          </a:prstGeom>
        </p:spPr>
      </p:pic>
      <p:cxnSp>
        <p:nvCxnSpPr>
          <p:cNvPr id="65" name="Прямая со стрелкой 64">
            <a:extLst>
              <a:ext uri="{FF2B5EF4-FFF2-40B4-BE49-F238E27FC236}">
                <a16:creationId xmlns:a16="http://schemas.microsoft.com/office/drawing/2014/main" id="{5DED6388-B696-47C8-87ED-D56311C62FBA}"/>
              </a:ext>
            </a:extLst>
          </p:cNvPr>
          <p:cNvCxnSpPr>
            <a:cxnSpLocks/>
          </p:cNvCxnSpPr>
          <p:nvPr/>
        </p:nvCxnSpPr>
        <p:spPr>
          <a:xfrm flipV="1">
            <a:off x="4914782" y="3362308"/>
            <a:ext cx="0" cy="33235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Овал 1">
            <a:extLst>
              <a:ext uri="{FF2B5EF4-FFF2-40B4-BE49-F238E27FC236}">
                <a16:creationId xmlns:a16="http://schemas.microsoft.com/office/drawing/2014/main" id="{9FAE26C2-6756-4F21-AE41-CFD3F3BE29C2}"/>
              </a:ext>
            </a:extLst>
          </p:cNvPr>
          <p:cNvSpPr/>
          <p:nvPr/>
        </p:nvSpPr>
        <p:spPr>
          <a:xfrm>
            <a:off x="601171" y="866128"/>
            <a:ext cx="7982087" cy="3485762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600" cap="all" dirty="0">
              <a:solidFill>
                <a:schemeClr val="tx1"/>
              </a:solidFill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9D2BDF46-9557-4FD2-909B-47D56ACF872F}"/>
              </a:ext>
            </a:extLst>
          </p:cNvPr>
          <p:cNvSpPr/>
          <p:nvPr/>
        </p:nvSpPr>
        <p:spPr>
          <a:xfrm>
            <a:off x="2657" y="3683215"/>
            <a:ext cx="3375806" cy="194916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600" cap="all" dirty="0">
              <a:solidFill>
                <a:schemeClr val="tx1"/>
              </a:solidFill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1617B7AC-B4BE-4EAD-9570-A20FC23E39DC}"/>
              </a:ext>
            </a:extLst>
          </p:cNvPr>
          <p:cNvSpPr/>
          <p:nvPr/>
        </p:nvSpPr>
        <p:spPr>
          <a:xfrm>
            <a:off x="3232728" y="4600735"/>
            <a:ext cx="3289278" cy="944276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600" cap="all" dirty="0">
              <a:solidFill>
                <a:schemeClr val="tx1"/>
              </a:solidFill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11FF18C1-D9A6-4AE6-89A7-A07D9B86E56E}"/>
              </a:ext>
            </a:extLst>
          </p:cNvPr>
          <p:cNvSpPr/>
          <p:nvPr/>
        </p:nvSpPr>
        <p:spPr>
          <a:xfrm>
            <a:off x="3232728" y="5462313"/>
            <a:ext cx="3289278" cy="944276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600" cap="all" dirty="0">
              <a:solidFill>
                <a:schemeClr val="tx1"/>
              </a:solidFill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B0C15E-863E-4B76-8AE9-E71F202DD6DD}"/>
              </a:ext>
            </a:extLst>
          </p:cNvPr>
          <p:cNvSpPr txBox="1"/>
          <p:nvPr/>
        </p:nvSpPr>
        <p:spPr>
          <a:xfrm>
            <a:off x="7252213" y="3765126"/>
            <a:ext cx="1846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Препроцессор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2736FF-CE22-49A4-9118-32493CBB9E76}"/>
              </a:ext>
            </a:extLst>
          </p:cNvPr>
          <p:cNvSpPr txBox="1"/>
          <p:nvPr/>
        </p:nvSpPr>
        <p:spPr>
          <a:xfrm>
            <a:off x="0" y="4435514"/>
            <a:ext cx="2136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rgbClr val="FF0000"/>
                </a:solidFill>
              </a:rPr>
              <a:t>Сеткопостроитель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B4201A5-9DDE-40B7-89B0-0D239A8CA86E}"/>
              </a:ext>
            </a:extLst>
          </p:cNvPr>
          <p:cNvSpPr txBox="1"/>
          <p:nvPr/>
        </p:nvSpPr>
        <p:spPr>
          <a:xfrm>
            <a:off x="5831146" y="6201563"/>
            <a:ext cx="1846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Постпроцессор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DD90C5C-A42E-4EB2-950C-7559E305D260}"/>
              </a:ext>
            </a:extLst>
          </p:cNvPr>
          <p:cNvSpPr txBox="1"/>
          <p:nvPr/>
        </p:nvSpPr>
        <p:spPr>
          <a:xfrm>
            <a:off x="6014031" y="4372592"/>
            <a:ext cx="1846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Решатель</a:t>
            </a:r>
          </a:p>
        </p:txBody>
      </p:sp>
    </p:spTree>
    <p:extLst>
      <p:ext uri="{BB962C8B-B14F-4D97-AF65-F5344CB8AC3E}">
        <p14:creationId xmlns:p14="http://schemas.microsoft.com/office/powerpoint/2010/main" val="241230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32" grpId="0" animBg="1"/>
      <p:bldP spid="34" grpId="0" animBg="1"/>
      <p:bldP spid="3" grpId="0"/>
      <p:bldP spid="37" grpId="0"/>
      <p:bldP spid="40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ТИПОВАЯ СТРУКТУРА ПРОГРАММЫ ЧИСЛЕННОГО МОДЕЛИРОВАНИЯ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14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F94CA8EA-B95A-4E6F-845C-4BEBDD55B3C6}"/>
              </a:ext>
            </a:extLst>
          </p:cNvPr>
          <p:cNvSpPr>
            <a:spLocks/>
          </p:cNvSpPr>
          <p:nvPr/>
        </p:nvSpPr>
        <p:spPr>
          <a:xfrm>
            <a:off x="2074991" y="867388"/>
            <a:ext cx="2160000" cy="108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</a:rPr>
              <a:t>ПРЕПРОЦЕССОР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49666A9B-D7FC-47F7-886A-5DD826FD749A}"/>
              </a:ext>
            </a:extLst>
          </p:cNvPr>
          <p:cNvSpPr/>
          <p:nvPr/>
        </p:nvSpPr>
        <p:spPr>
          <a:xfrm>
            <a:off x="2074991" y="2297034"/>
            <a:ext cx="2160000" cy="108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</a:rPr>
              <a:t>СЕТКОПОСТРОИТЕЛЬ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A109A074-45B3-4BCD-9861-8F2928BF9947}"/>
              </a:ext>
            </a:extLst>
          </p:cNvPr>
          <p:cNvSpPr/>
          <p:nvPr/>
        </p:nvSpPr>
        <p:spPr>
          <a:xfrm>
            <a:off x="2074991" y="3743495"/>
            <a:ext cx="2160000" cy="108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</a:rPr>
              <a:t>РЕШАТЕЛЬ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46E416E6-E639-42EA-AF27-E109191A1BE4}"/>
              </a:ext>
            </a:extLst>
          </p:cNvPr>
          <p:cNvSpPr/>
          <p:nvPr/>
        </p:nvSpPr>
        <p:spPr>
          <a:xfrm>
            <a:off x="2074991" y="5183495"/>
            <a:ext cx="2160000" cy="108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</a:rPr>
              <a:t>ПОСТПРОЦЕССОР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B28D6CF9-C756-4C5A-8246-8A471F411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10" y="867388"/>
            <a:ext cx="1485981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1752413F-4D90-48B9-A347-8D847F7BC41C}"/>
              </a:ext>
            </a:extLst>
          </p:cNvPr>
          <p:cNvSpPr/>
          <p:nvPr/>
        </p:nvSpPr>
        <p:spPr>
          <a:xfrm>
            <a:off x="4640972" y="867388"/>
            <a:ext cx="1800000" cy="6572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</a:rPr>
              <a:t>Выбор физических моделей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B8B0A1E-EC2A-4588-9EF3-74A87A004526}"/>
              </a:ext>
            </a:extLst>
          </p:cNvPr>
          <p:cNvSpPr/>
          <p:nvPr/>
        </p:nvSpPr>
        <p:spPr>
          <a:xfrm>
            <a:off x="6925989" y="887206"/>
            <a:ext cx="1800000" cy="108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</a:rPr>
              <a:t>Задание граничных условий,</a:t>
            </a:r>
          </a:p>
          <a:p>
            <a:pPr algn="ctr"/>
            <a:r>
              <a:rPr lang="ru-RU" sz="1400" dirty="0">
                <a:solidFill>
                  <a:sysClr val="windowText" lastClr="000000"/>
                </a:solidFill>
              </a:rPr>
              <a:t>Геометрии, свойств рабочего тела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006D1040-9FF8-4D54-9CCD-65F97C4DB646}"/>
              </a:ext>
            </a:extLst>
          </p:cNvPr>
          <p:cNvCxnSpPr>
            <a:stCxn id="41" idx="2"/>
            <a:endCxn id="43" idx="0"/>
          </p:cNvCxnSpPr>
          <p:nvPr/>
        </p:nvCxnSpPr>
        <p:spPr>
          <a:xfrm>
            <a:off x="3154991" y="1947388"/>
            <a:ext cx="0" cy="34964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8BD870AA-E4C0-43F6-A722-1507C7FBA75A}"/>
              </a:ext>
            </a:extLst>
          </p:cNvPr>
          <p:cNvCxnSpPr>
            <a:stCxn id="43" idx="2"/>
            <a:endCxn id="45" idx="0"/>
          </p:cNvCxnSpPr>
          <p:nvPr/>
        </p:nvCxnSpPr>
        <p:spPr>
          <a:xfrm>
            <a:off x="3154991" y="3377034"/>
            <a:ext cx="0" cy="36646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4395348C-9169-43A5-B764-456FA10C6E8C}"/>
              </a:ext>
            </a:extLst>
          </p:cNvPr>
          <p:cNvCxnSpPr>
            <a:stCxn id="45" idx="2"/>
            <a:endCxn id="48" idx="0"/>
          </p:cNvCxnSpPr>
          <p:nvPr/>
        </p:nvCxnSpPr>
        <p:spPr>
          <a:xfrm>
            <a:off x="3154991" y="4823495"/>
            <a:ext cx="0" cy="360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05C5959-2AE3-488D-ADD5-F5C4843C62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1" r="4925"/>
          <a:stretch/>
        </p:blipFill>
        <p:spPr bwMode="auto">
          <a:xfrm>
            <a:off x="458626" y="2290192"/>
            <a:ext cx="1616365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957349D-116F-4A18-95E6-70145B09076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1144" y="3721143"/>
            <a:ext cx="1282565" cy="10800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C1991CA5-F9DA-4B1D-A501-14935ABA4C4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36" y="5168680"/>
            <a:ext cx="1823455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46CE2559-0996-4C94-934E-374250EEF95D}"/>
              </a:ext>
            </a:extLst>
          </p:cNvPr>
          <p:cNvSpPr/>
          <p:nvPr/>
        </p:nvSpPr>
        <p:spPr>
          <a:xfrm>
            <a:off x="4640972" y="2297034"/>
            <a:ext cx="1800000" cy="6572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</a:rPr>
              <a:t>Дискретизация пространства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1407D773-1492-4686-9F01-0F9B190810BB}"/>
              </a:ext>
            </a:extLst>
          </p:cNvPr>
          <p:cNvSpPr/>
          <p:nvPr/>
        </p:nvSpPr>
        <p:spPr>
          <a:xfrm>
            <a:off x="6925989" y="2719809"/>
            <a:ext cx="1800000" cy="10013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</a:rPr>
              <a:t>Формирования системы алгебраических уравнений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410964E3-CB0F-4EA8-9BE7-F5ED9402BD0E}"/>
              </a:ext>
            </a:extLst>
          </p:cNvPr>
          <p:cNvSpPr/>
          <p:nvPr/>
        </p:nvSpPr>
        <p:spPr>
          <a:xfrm>
            <a:off x="4640972" y="3743494"/>
            <a:ext cx="1800000" cy="108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</a:rPr>
              <a:t>Решение системы алгебраических уравнений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3DFC2A60-E48F-437C-8C30-02BF79324709}"/>
              </a:ext>
            </a:extLst>
          </p:cNvPr>
          <p:cNvSpPr/>
          <p:nvPr/>
        </p:nvSpPr>
        <p:spPr>
          <a:xfrm>
            <a:off x="4640972" y="5168680"/>
            <a:ext cx="1800000" cy="108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</a:rPr>
              <a:t>Представления результатов расчета в «понятном виде»</a:t>
            </a:r>
          </a:p>
        </p:txBody>
      </p: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370C899E-166F-46EF-829A-0F60A3E29A70}"/>
              </a:ext>
            </a:extLst>
          </p:cNvPr>
          <p:cNvCxnSpPr>
            <a:stCxn id="48" idx="3"/>
            <a:endCxn id="62" idx="1"/>
          </p:cNvCxnSpPr>
          <p:nvPr/>
        </p:nvCxnSpPr>
        <p:spPr>
          <a:xfrm flipV="1">
            <a:off x="4234991" y="5708680"/>
            <a:ext cx="405981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>
            <a:extLst>
              <a:ext uri="{FF2B5EF4-FFF2-40B4-BE49-F238E27FC236}">
                <a16:creationId xmlns:a16="http://schemas.microsoft.com/office/drawing/2014/main" id="{C3FE62AA-BA4C-452F-BACC-5CD2F04FDECD}"/>
              </a:ext>
            </a:extLst>
          </p:cNvPr>
          <p:cNvCxnSpPr/>
          <p:nvPr/>
        </p:nvCxnSpPr>
        <p:spPr>
          <a:xfrm flipV="1">
            <a:off x="4234899" y="4284841"/>
            <a:ext cx="405981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140B090C-93ED-4998-81B9-143B25E6AE24}"/>
              </a:ext>
            </a:extLst>
          </p:cNvPr>
          <p:cNvCxnSpPr/>
          <p:nvPr/>
        </p:nvCxnSpPr>
        <p:spPr>
          <a:xfrm flipV="1">
            <a:off x="4234898" y="2630871"/>
            <a:ext cx="405981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>
            <a:extLst>
              <a:ext uri="{FF2B5EF4-FFF2-40B4-BE49-F238E27FC236}">
                <a16:creationId xmlns:a16="http://schemas.microsoft.com/office/drawing/2014/main" id="{A09DD5E4-55D2-4A83-A859-6218A64D183E}"/>
              </a:ext>
            </a:extLst>
          </p:cNvPr>
          <p:cNvCxnSpPr/>
          <p:nvPr/>
        </p:nvCxnSpPr>
        <p:spPr>
          <a:xfrm flipV="1">
            <a:off x="4234897" y="1164280"/>
            <a:ext cx="405981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21AEE236-019A-4BDE-80B1-7864124DFCEF}"/>
              </a:ext>
            </a:extLst>
          </p:cNvPr>
          <p:cNvCxnSpPr>
            <a:cxnSpLocks/>
            <a:stCxn id="50" idx="3"/>
            <a:endCxn id="51" idx="1"/>
          </p:cNvCxnSpPr>
          <p:nvPr/>
        </p:nvCxnSpPr>
        <p:spPr>
          <a:xfrm>
            <a:off x="6440972" y="1196001"/>
            <a:ext cx="485017" cy="23120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>
            <a:extLst>
              <a:ext uri="{FF2B5EF4-FFF2-40B4-BE49-F238E27FC236}">
                <a16:creationId xmlns:a16="http://schemas.microsoft.com/office/drawing/2014/main" id="{2A7787CC-C013-4BF9-838D-D269FAE2ACB1}"/>
              </a:ext>
            </a:extLst>
          </p:cNvPr>
          <p:cNvCxnSpPr/>
          <p:nvPr/>
        </p:nvCxnSpPr>
        <p:spPr>
          <a:xfrm flipH="1">
            <a:off x="6440972" y="1947388"/>
            <a:ext cx="485017" cy="34964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>
            <a:extLst>
              <a:ext uri="{FF2B5EF4-FFF2-40B4-BE49-F238E27FC236}">
                <a16:creationId xmlns:a16="http://schemas.microsoft.com/office/drawing/2014/main" id="{AF103DC1-AE59-44A9-90CB-CA7D4005DFB3}"/>
              </a:ext>
            </a:extLst>
          </p:cNvPr>
          <p:cNvCxnSpPr>
            <a:endCxn id="60" idx="1"/>
          </p:cNvCxnSpPr>
          <p:nvPr/>
        </p:nvCxnSpPr>
        <p:spPr>
          <a:xfrm>
            <a:off x="6440972" y="2954259"/>
            <a:ext cx="485017" cy="26621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5211B829-9AB9-476D-8851-4B40114AA95F}"/>
              </a:ext>
            </a:extLst>
          </p:cNvPr>
          <p:cNvCxnSpPr>
            <a:endCxn id="61" idx="3"/>
          </p:cNvCxnSpPr>
          <p:nvPr/>
        </p:nvCxnSpPr>
        <p:spPr>
          <a:xfrm flipH="1">
            <a:off x="6440972" y="3721143"/>
            <a:ext cx="485017" cy="562351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>
            <a:extLst>
              <a:ext uri="{FF2B5EF4-FFF2-40B4-BE49-F238E27FC236}">
                <a16:creationId xmlns:a16="http://schemas.microsoft.com/office/drawing/2014/main" id="{8E247EB0-D96E-46FB-9228-616CAC9BB17F}"/>
              </a:ext>
            </a:extLst>
          </p:cNvPr>
          <p:cNvCxnSpPr>
            <a:stCxn id="61" idx="2"/>
            <a:endCxn id="62" idx="0"/>
          </p:cNvCxnSpPr>
          <p:nvPr/>
        </p:nvCxnSpPr>
        <p:spPr>
          <a:xfrm>
            <a:off x="5540972" y="4823494"/>
            <a:ext cx="0" cy="34518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27E0A604-8AD2-4EA2-8CFE-CF67605B2917}"/>
              </a:ext>
            </a:extLst>
          </p:cNvPr>
          <p:cNvSpPr txBox="1"/>
          <p:nvPr/>
        </p:nvSpPr>
        <p:spPr>
          <a:xfrm rot="2380818">
            <a:off x="1080166" y="1993962"/>
            <a:ext cx="3450933" cy="461665"/>
          </a:xfrm>
          <a:prstGeom prst="rect">
            <a:avLst/>
          </a:prstGeom>
          <a:noFill/>
          <a:ln w="3175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cap="all" dirty="0">
                <a:solidFill>
                  <a:schemeClr val="accent1"/>
                </a:solidFill>
              </a:rPr>
              <a:t>50-80% времени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EB65E1E-B51F-4EBC-9814-F157E32B5525}"/>
              </a:ext>
            </a:extLst>
          </p:cNvPr>
          <p:cNvSpPr txBox="1"/>
          <p:nvPr/>
        </p:nvSpPr>
        <p:spPr>
          <a:xfrm>
            <a:off x="6620971" y="3743494"/>
            <a:ext cx="2477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cap="all" dirty="0"/>
              <a:t>Современные </a:t>
            </a:r>
            <a:r>
              <a:rPr lang="en-US" u="sng" cap="all" dirty="0"/>
              <a:t>CFD </a:t>
            </a:r>
            <a:r>
              <a:rPr lang="ru-RU" u="sng" cap="all" dirty="0"/>
              <a:t>программы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5754548-337A-441E-B9CD-BC59DA62DD30}"/>
              </a:ext>
            </a:extLst>
          </p:cNvPr>
          <p:cNvSpPr txBox="1"/>
          <p:nvPr/>
        </p:nvSpPr>
        <p:spPr>
          <a:xfrm>
            <a:off x="6582157" y="4348207"/>
            <a:ext cx="2477550" cy="167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400" dirty="0"/>
              <a:t>Ansys CFX</a:t>
            </a:r>
            <a:endParaRPr lang="ru-RU" sz="1400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400" dirty="0"/>
              <a:t>Ansys Fluent</a:t>
            </a:r>
            <a:endParaRPr lang="ru-RU" sz="1400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400" dirty="0"/>
              <a:t>Star CD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400" dirty="0"/>
              <a:t>NUMECA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400" dirty="0"/>
              <a:t>Open FOAM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9359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/>
      <p:bldP spid="8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843C319-68AA-43E6-95DA-2A06F08FC107}"/>
              </a:ext>
            </a:extLst>
          </p:cNvPr>
          <p:cNvSpPr txBox="1"/>
          <p:nvPr/>
        </p:nvSpPr>
        <p:spPr>
          <a:xfrm>
            <a:off x="625001" y="805374"/>
            <a:ext cx="8118635" cy="1548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КАК ПОЛУЧИТЬ УДОВЛЕТВОРИТЕЛЬНОЕ РЕШЕНИЕ?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15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D530BB2E-1BD7-43DD-BD8A-8CCAB77F32C7}"/>
              </a:ext>
            </a:extLst>
          </p:cNvPr>
          <p:cNvSpPr/>
          <p:nvPr/>
        </p:nvSpPr>
        <p:spPr>
          <a:xfrm>
            <a:off x="625469" y="2706333"/>
            <a:ext cx="8010171" cy="2826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1500" dirty="0"/>
              <a:t>Численная схема должна соответствовать математической модели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1500" dirty="0"/>
              <a:t>Аппроксимация дифференциальных уравнений должна происходить с высокой точностью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1500" dirty="0"/>
              <a:t>Необходимо доказать достоверность результатов</a:t>
            </a:r>
          </a:p>
          <a:p>
            <a:pPr marL="646112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500" dirty="0"/>
              <a:t>Обосновать математическую модель или сформулировать все применяемые гипотезы</a:t>
            </a:r>
          </a:p>
          <a:p>
            <a:pPr marL="646112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500" dirty="0"/>
              <a:t>Обосновать выбранную численную схему, доказать устойчивость и аппроксимацию</a:t>
            </a:r>
          </a:p>
          <a:p>
            <a:pPr marL="646112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500" dirty="0"/>
              <a:t>Исследовать сходимость</a:t>
            </a:r>
          </a:p>
          <a:p>
            <a:pPr marL="646112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500" dirty="0"/>
              <a:t>Сопоставить с данными эксперимента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sz="15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825CD7C-175B-43A7-9237-96CEA9B5B28F}"/>
              </a:ext>
            </a:extLst>
          </p:cNvPr>
          <p:cNvSpPr txBox="1"/>
          <p:nvPr/>
        </p:nvSpPr>
        <p:spPr>
          <a:xfrm>
            <a:off x="508360" y="2412738"/>
            <a:ext cx="8127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cap="all" dirty="0"/>
              <a:t>ТРЕБОВАНИЯ К ЧИСЛЕННОЙ МОДЕЛИ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265014-2DE7-46AB-B348-EDC887B2BF26}"/>
              </a:ext>
            </a:extLst>
          </p:cNvPr>
          <p:cNvSpPr txBox="1"/>
          <p:nvPr/>
        </p:nvSpPr>
        <p:spPr>
          <a:xfrm>
            <a:off x="625001" y="805374"/>
            <a:ext cx="8074695" cy="461665"/>
          </a:xfrm>
          <a:prstGeom prst="rect">
            <a:avLst/>
          </a:prstGeom>
          <a:noFill/>
          <a:ln w="3175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2400" cap="all" dirty="0"/>
              <a:t>Цель вычислений - это понимание, а не числа»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59953D8-8B1E-457C-AA1D-D71F9DB9092E}"/>
              </a:ext>
            </a:extLst>
          </p:cNvPr>
          <p:cNvSpPr/>
          <p:nvPr/>
        </p:nvSpPr>
        <p:spPr>
          <a:xfrm>
            <a:off x="625001" y="1230683"/>
            <a:ext cx="8074694" cy="1095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 algn="just">
              <a:lnSpc>
                <a:spcPct val="150000"/>
              </a:lnSpc>
              <a:spcAft>
                <a:spcPts val="0"/>
              </a:spcAft>
            </a:pPr>
            <a:r>
              <a:rPr lang="ru-RU" sz="1500" dirty="0"/>
              <a:t>Мы должны быть уверены, что основным результатом любого CFD</a:t>
            </a:r>
            <a:r>
              <a:rPr lang="en-US" sz="1500" dirty="0"/>
              <a:t> </a:t>
            </a:r>
            <a:r>
              <a:rPr lang="ru-RU" sz="1500" dirty="0"/>
              <a:t>расчета будет лучшее понимание поведения системы, но поскольку нет чугунных гарантий в отношении точности моделирования, нам нужно часто проверять наши результаты и строго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44872D-DDD0-48B7-B310-763638954A87}"/>
              </a:ext>
            </a:extLst>
          </p:cNvPr>
          <p:cNvSpPr txBox="1"/>
          <p:nvPr/>
        </p:nvSpPr>
        <p:spPr>
          <a:xfrm>
            <a:off x="7458507" y="1960732"/>
            <a:ext cx="1846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К. Гастингс</a:t>
            </a:r>
          </a:p>
        </p:txBody>
      </p:sp>
    </p:spTree>
    <p:extLst>
      <p:ext uri="{BB962C8B-B14F-4D97-AF65-F5344CB8AC3E}">
        <p14:creationId xmlns:p14="http://schemas.microsoft.com/office/powerpoint/2010/main" val="239747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ИСТОРИЯ РАЗВИТИЯ </a:t>
            </a:r>
            <a:r>
              <a:rPr lang="en-US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CFD</a:t>
            </a:r>
            <a:endParaRPr lang="ru-RU" b="1" dirty="0">
              <a:solidFill>
                <a:schemeClr val="bg1"/>
              </a:solidFill>
              <a:latin typeface="Elektra Text Pro" panose="02000503030000020004" pitchFamily="50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16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CCEB999-674C-46D3-A5EF-DCF7707E8256}"/>
              </a:ext>
            </a:extLst>
          </p:cNvPr>
          <p:cNvSpPr/>
          <p:nvPr/>
        </p:nvSpPr>
        <p:spPr>
          <a:xfrm>
            <a:off x="479009" y="2327484"/>
            <a:ext cx="2548430" cy="65722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tx1"/>
                </a:solidFill>
              </a:rPr>
              <a:t>18 </a:t>
            </a:r>
            <a:r>
              <a:rPr lang="ru-RU" sz="1400" dirty="0">
                <a:solidFill>
                  <a:schemeClr val="tx1"/>
                </a:solidFill>
              </a:rPr>
              <a:t>век. – получение уравнений движения жидкости (Бернулли, Эйлер) </a:t>
            </a:r>
          </a:p>
        </p:txBody>
      </p:sp>
      <p:pic>
        <p:nvPicPr>
          <p:cNvPr id="17" name="Рисунок 16" descr="Изображение выглядит как человек, женщина, сидит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4DFFFB87-F6AE-4EF7-8640-A3FE592C4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34" y="779174"/>
            <a:ext cx="1161290" cy="144000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человек, внутренний, одежда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1D9ADFBE-6DDD-4747-86ED-77D965B6F6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49" y="779174"/>
            <a:ext cx="1114120" cy="144000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FCD96CC-5A22-40EA-BEF9-8D29565C54C1}"/>
              </a:ext>
            </a:extLst>
          </p:cNvPr>
          <p:cNvSpPr/>
          <p:nvPr/>
        </p:nvSpPr>
        <p:spPr>
          <a:xfrm>
            <a:off x="3383845" y="2327483"/>
            <a:ext cx="2548430" cy="65722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ru-RU" sz="1400" dirty="0">
                <a:solidFill>
                  <a:schemeClr val="tx1"/>
                </a:solidFill>
              </a:rPr>
              <a:t>1822 – вывод уравнений Навье – Стокса (Навье, Стокс, Пуассон)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EE278CD-004F-4BDE-8F0D-3E10619B5120}"/>
              </a:ext>
            </a:extLst>
          </p:cNvPr>
          <p:cNvSpPr/>
          <p:nvPr/>
        </p:nvSpPr>
        <p:spPr>
          <a:xfrm>
            <a:off x="6177559" y="2351082"/>
            <a:ext cx="2548430" cy="65722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ru-RU" sz="1400" dirty="0">
                <a:solidFill>
                  <a:schemeClr val="tx1"/>
                </a:solidFill>
              </a:rPr>
              <a:t>1876—1883  – исследования турбулентности Осборна Рейнольдса (Англия</a:t>
            </a:r>
            <a:r>
              <a:rPr lang="ru-RU" sz="1400" dirty="0"/>
              <a:t>)</a:t>
            </a:r>
          </a:p>
        </p:txBody>
      </p:sp>
      <p:pic>
        <p:nvPicPr>
          <p:cNvPr id="14" name="Рисунок 13" descr="Изображение выглядит как мужчина, человек, фотография, галстук&#10;&#10;Автоматически созданное описание">
            <a:extLst>
              <a:ext uri="{FF2B5EF4-FFF2-40B4-BE49-F238E27FC236}">
                <a16:creationId xmlns:a16="http://schemas.microsoft.com/office/drawing/2014/main" id="{39A2E295-5B8A-492A-8782-AEE880800B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002" y="790973"/>
            <a:ext cx="960000" cy="144000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человек, внутренний, сидит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B1001650-7234-4ED2-953E-735732A7E8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42" y="790973"/>
            <a:ext cx="1099237" cy="144000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жчина, человек, костюм, галстук&#10;&#10;Автоматически созданное описание">
            <a:extLst>
              <a:ext uri="{FF2B5EF4-FFF2-40B4-BE49-F238E27FC236}">
                <a16:creationId xmlns:a16="http://schemas.microsoft.com/office/drawing/2014/main" id="{7E0BFA49-A771-4C9F-9733-B9F72D13AE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835" y="779173"/>
            <a:ext cx="1254375" cy="1440000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30B3242-7E5A-4DA7-B4C0-31F56E37CF81}"/>
              </a:ext>
            </a:extLst>
          </p:cNvPr>
          <p:cNvSpPr/>
          <p:nvPr/>
        </p:nvSpPr>
        <p:spPr>
          <a:xfrm>
            <a:off x="431839" y="5023118"/>
            <a:ext cx="2548430" cy="65722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ru-RU" sz="1400" dirty="0">
                <a:solidFill>
                  <a:schemeClr val="tx1"/>
                </a:solidFill>
              </a:rPr>
              <a:t>1922 – Льюис Ричардсон на базе численного решения уравнений газовой динамики создал первую систему предсказания погоды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F5FA4A1-26CA-46AF-884B-A041691CE11F}"/>
              </a:ext>
            </a:extLst>
          </p:cNvPr>
          <p:cNvSpPr/>
          <p:nvPr/>
        </p:nvSpPr>
        <p:spPr>
          <a:xfrm>
            <a:off x="3383845" y="4619391"/>
            <a:ext cx="2548430" cy="64200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ru-RU" sz="1400" dirty="0">
                <a:solidFill>
                  <a:schemeClr val="tx1"/>
                </a:solidFill>
              </a:rPr>
              <a:t>1940е – работы Дж. Фон </a:t>
            </a:r>
            <a:r>
              <a:rPr lang="ru-RU" sz="1400" dirty="0" err="1">
                <a:solidFill>
                  <a:schemeClr val="tx1"/>
                </a:solidFill>
              </a:rPr>
              <a:t>Ноймана</a:t>
            </a:r>
            <a:r>
              <a:rPr lang="ru-RU" sz="1400" dirty="0">
                <a:solidFill>
                  <a:schemeClr val="tx1"/>
                </a:solidFill>
              </a:rPr>
              <a:t> (</a:t>
            </a:r>
            <a:r>
              <a:rPr lang="ru-RU" sz="1400" dirty="0" err="1">
                <a:solidFill>
                  <a:schemeClr val="tx1"/>
                </a:solidFill>
              </a:rPr>
              <a:t>Лос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Аламос</a:t>
            </a:r>
            <a:r>
              <a:rPr lang="ru-RU" sz="1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1BF04AA-EFCF-4144-ABC1-46CDAF63C991}"/>
              </a:ext>
            </a:extLst>
          </p:cNvPr>
          <p:cNvSpPr/>
          <p:nvPr/>
        </p:nvSpPr>
        <p:spPr>
          <a:xfrm>
            <a:off x="6177559" y="4694506"/>
            <a:ext cx="2790950" cy="65722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ru-RU" sz="1400" dirty="0">
                <a:solidFill>
                  <a:schemeClr val="tx1"/>
                </a:solidFill>
              </a:rPr>
              <a:t>1959 – метод расчета сжимаемого потока С.К. Годунова</a:t>
            </a:r>
          </a:p>
        </p:txBody>
      </p:sp>
      <p:pic>
        <p:nvPicPr>
          <p:cNvPr id="26" name="Рисунок 25" descr="Изображение выглядит как человек, мужчина, галстук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B0678F1C-82F1-458B-877F-22283A9D9B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579" y="3196223"/>
            <a:ext cx="989691" cy="1440000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жчина, человек, старший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DA21AB49-822D-4D83-B2F6-E018560678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835" y="3179391"/>
            <a:ext cx="1153684" cy="144000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мужчина, человек, костюм, галстук&#10;&#10;Автоматически созданное описание">
            <a:extLst>
              <a:ext uri="{FF2B5EF4-FFF2-40B4-BE49-F238E27FC236}">
                <a16:creationId xmlns:a16="http://schemas.microsoft.com/office/drawing/2014/main" id="{E73458D2-0325-4A69-B7A9-E73148DC9F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598" y="3089762"/>
            <a:ext cx="126645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136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8682AE7-7081-453C-BE15-048522700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102257"/>
            <a:ext cx="5532583" cy="27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ИСТОРИЯ РАЗВИТИЯ </a:t>
            </a:r>
            <a:r>
              <a:rPr lang="en-US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CFD</a:t>
            </a:r>
            <a:endParaRPr lang="ru-RU" b="1" dirty="0">
              <a:solidFill>
                <a:schemeClr val="bg1"/>
              </a:solidFill>
              <a:latin typeface="Elektra Text Pro" panose="02000503030000020004" pitchFamily="50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17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CCEB999-674C-46D3-A5EF-DCF7707E8256}"/>
              </a:ext>
            </a:extLst>
          </p:cNvPr>
          <p:cNvSpPr/>
          <p:nvPr/>
        </p:nvSpPr>
        <p:spPr>
          <a:xfrm>
            <a:off x="2067663" y="2336721"/>
            <a:ext cx="2548430" cy="65722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ru-RU" sz="1400" dirty="0">
                <a:solidFill>
                  <a:schemeClr val="tx1"/>
                </a:solidFill>
              </a:rPr>
              <a:t>1970е – алгоритм </a:t>
            </a:r>
            <a:r>
              <a:rPr lang="en-US" sz="1400" dirty="0">
                <a:solidFill>
                  <a:schemeClr val="tx1"/>
                </a:solidFill>
              </a:rPr>
              <a:t>SIMPLE </a:t>
            </a:r>
            <a:r>
              <a:rPr lang="ru-RU" sz="1400" dirty="0">
                <a:solidFill>
                  <a:schemeClr val="tx1"/>
                </a:solidFill>
              </a:rPr>
              <a:t>разработан </a:t>
            </a:r>
            <a:r>
              <a:rPr lang="ru-RU" sz="1400" dirty="0" err="1">
                <a:solidFill>
                  <a:schemeClr val="tx1"/>
                </a:solidFill>
              </a:rPr>
              <a:t>Сполбингом</a:t>
            </a:r>
            <a:r>
              <a:rPr lang="ru-RU" sz="1400" dirty="0">
                <a:solidFill>
                  <a:schemeClr val="tx1"/>
                </a:solidFill>
              </a:rPr>
              <a:t> и </a:t>
            </a:r>
            <a:r>
              <a:rPr lang="ru-RU" sz="1400" dirty="0" err="1">
                <a:solidFill>
                  <a:schemeClr val="tx1"/>
                </a:solidFill>
              </a:rPr>
              <a:t>Патнкаром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FCD96CC-5A22-40EA-BEF9-8D29565C54C1}"/>
              </a:ext>
            </a:extLst>
          </p:cNvPr>
          <p:cNvSpPr/>
          <p:nvPr/>
        </p:nvSpPr>
        <p:spPr>
          <a:xfrm>
            <a:off x="4972499" y="2336720"/>
            <a:ext cx="2548430" cy="65722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ru-RU" sz="1400" dirty="0">
                <a:solidFill>
                  <a:schemeClr val="tx1"/>
                </a:solidFill>
              </a:rPr>
              <a:t>1979  –  развитие алгоритма</a:t>
            </a:r>
            <a:r>
              <a:rPr lang="en-US" sz="1400" dirty="0">
                <a:solidFill>
                  <a:schemeClr val="tx1"/>
                </a:solidFill>
              </a:rPr>
              <a:t> SIMPLE (SIMPLER </a:t>
            </a:r>
            <a:r>
              <a:rPr lang="ru-RU" sz="1400" dirty="0">
                <a:solidFill>
                  <a:schemeClr val="tx1"/>
                </a:solidFill>
              </a:rPr>
              <a:t>и </a:t>
            </a:r>
            <a:r>
              <a:rPr lang="en-US" sz="1400" dirty="0">
                <a:solidFill>
                  <a:schemeClr val="tx1"/>
                </a:solidFill>
              </a:rPr>
              <a:t>PISO)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Патанкаром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30B3242-7E5A-4DA7-B4C0-31F56E37CF81}"/>
              </a:ext>
            </a:extLst>
          </p:cNvPr>
          <p:cNvSpPr/>
          <p:nvPr/>
        </p:nvSpPr>
        <p:spPr>
          <a:xfrm>
            <a:off x="404129" y="5782954"/>
            <a:ext cx="3114925" cy="65722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ru-RU" sz="1400" dirty="0">
                <a:solidFill>
                  <a:schemeClr val="tx1"/>
                </a:solidFill>
              </a:rPr>
              <a:t>1970…1990е  –  бурное развитие ЭВМ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F5FA4A1-26CA-46AF-884B-A041691CE11F}"/>
              </a:ext>
            </a:extLst>
          </p:cNvPr>
          <p:cNvSpPr/>
          <p:nvPr/>
        </p:nvSpPr>
        <p:spPr>
          <a:xfrm>
            <a:off x="6327403" y="5690752"/>
            <a:ext cx="2548430" cy="64200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ru-RU" sz="1400" dirty="0">
                <a:solidFill>
                  <a:schemeClr val="tx1"/>
                </a:solidFill>
              </a:rPr>
              <a:t>1990  –  появление универсальных </a:t>
            </a:r>
            <a:r>
              <a:rPr lang="en-US" sz="1400" dirty="0">
                <a:solidFill>
                  <a:schemeClr val="tx1"/>
                </a:solidFill>
              </a:rPr>
              <a:t>CFD</a:t>
            </a:r>
            <a:r>
              <a:rPr lang="ru-RU" sz="1400" dirty="0">
                <a:solidFill>
                  <a:schemeClr val="tx1"/>
                </a:solidFill>
              </a:rPr>
              <a:t>программных комплексов 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1BF04AA-EFCF-4144-ABC1-46CDAF63C991}"/>
              </a:ext>
            </a:extLst>
          </p:cNvPr>
          <p:cNvSpPr/>
          <p:nvPr/>
        </p:nvSpPr>
        <p:spPr>
          <a:xfrm>
            <a:off x="3608484" y="5779569"/>
            <a:ext cx="2548430" cy="65722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ru-RU" sz="1400" dirty="0">
                <a:solidFill>
                  <a:schemeClr val="tx1"/>
                </a:solidFill>
              </a:rPr>
              <a:t>2000е  –  развитие технологий параллельных вычислений</a:t>
            </a:r>
          </a:p>
        </p:txBody>
      </p:sp>
      <p:pic>
        <p:nvPicPr>
          <p:cNvPr id="69" name="Рисунок 68" descr="Изображение выглядит как человек, мужчина, галстук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803F1066-DFC6-43FE-B819-C3AB7EEBB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654" y="799379"/>
            <a:ext cx="1440000" cy="1440000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человек, мужчина, стоит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65F6CDE1-CE95-4F53-BABF-817522EB72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208" y="788410"/>
            <a:ext cx="1197000" cy="14400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89ABE08-CB6F-43C2-A451-DFFD1F938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0910" y="3123059"/>
            <a:ext cx="3185489" cy="1980000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воздушный змей&#10;&#10;Автоматически созданное описание">
            <a:extLst>
              <a:ext uri="{FF2B5EF4-FFF2-40B4-BE49-F238E27FC236}">
                <a16:creationId xmlns:a16="http://schemas.microsoft.com/office/drawing/2014/main" id="{E42A11ED-51A1-41F3-ACF1-A94C3DCB70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090" y="5178972"/>
            <a:ext cx="540000" cy="540000"/>
          </a:xfrm>
          <a:prstGeom prst="rect">
            <a:avLst/>
          </a:prstGeom>
        </p:spPr>
      </p:pic>
      <p:pic>
        <p:nvPicPr>
          <p:cNvPr id="75" name="Рисунок 74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656284AF-3391-4324-9AEF-07CCBDAC87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030" y="5099748"/>
            <a:ext cx="1292554" cy="540000"/>
          </a:xfrm>
          <a:prstGeom prst="rect">
            <a:avLst/>
          </a:prstGeom>
        </p:spPr>
      </p:pic>
      <p:pic>
        <p:nvPicPr>
          <p:cNvPr id="77" name="Рисунок 76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030F3B3-01C5-4E5A-8412-9C59902DE7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334" y="5150752"/>
            <a:ext cx="1005518" cy="540000"/>
          </a:xfrm>
          <a:prstGeom prst="rect">
            <a:avLst/>
          </a:prstGeom>
        </p:spPr>
      </p:pic>
      <p:pic>
        <p:nvPicPr>
          <p:cNvPr id="79" name="Рисунок 78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326B4B49-9833-4C1D-B1E6-3327F9D4EC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093" y="5178972"/>
            <a:ext cx="96914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19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МЕСТО </a:t>
            </a:r>
            <a:r>
              <a:rPr lang="en-US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CFD</a:t>
            </a:r>
            <a:r>
              <a:rPr lang="ru-RU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  В ПРОЦЕССЕ ПРОЕКТИРОВАНИЯ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18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DE7A3D4-EE2B-42D8-8AD7-C25CBAEE553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1293" y="810924"/>
            <a:ext cx="5048250" cy="484822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B35CE9A-C137-4125-9297-BE6D6447D1A2}"/>
              </a:ext>
            </a:extLst>
          </p:cNvPr>
          <p:cNvSpPr txBox="1"/>
          <p:nvPr/>
        </p:nvSpPr>
        <p:spPr>
          <a:xfrm>
            <a:off x="5420243" y="810924"/>
            <a:ext cx="3305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cap="all" dirty="0"/>
              <a:t>ОБЛАСТИ ПРАКТИЧЕСКОГО ПРИМЕНИЯ </a:t>
            </a:r>
            <a:r>
              <a:rPr lang="en-US" u="sng" cap="all" dirty="0"/>
              <a:t>CFD</a:t>
            </a:r>
            <a:endParaRPr lang="ru-RU" u="sng" cap="all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ACA0C5D-C8EF-46E9-84F0-3A3670C398DC}"/>
              </a:ext>
            </a:extLst>
          </p:cNvPr>
          <p:cNvSpPr txBox="1"/>
          <p:nvPr/>
        </p:nvSpPr>
        <p:spPr>
          <a:xfrm>
            <a:off x="4996873" y="1415637"/>
            <a:ext cx="3690302" cy="5229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ru-RU" sz="1400" dirty="0"/>
              <a:t>аэродинамика самолетов и транспортных средств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ru-RU" sz="1400" dirty="0"/>
              <a:t>гидродинамика судов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ru-RU" sz="1400" dirty="0"/>
              <a:t>сгорание в двигателях внутреннего сгорания и газовых турбинах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ru-RU" sz="1400" dirty="0"/>
              <a:t>аэродинамика турбомашин 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ru-RU" sz="1400" dirty="0"/>
              <a:t>охлаждение оборудования, включая микросхемы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ru-RU" sz="1400" dirty="0"/>
              <a:t>химическая технология: смешивание и разделение, формование полимеров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ru-RU" sz="1400" dirty="0"/>
              <a:t>Внешнее и внутреннее обтекание зданий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ru-RU" sz="1400" dirty="0"/>
              <a:t>Нагрузки на морские сооружения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ru-RU" sz="1400" dirty="0"/>
              <a:t>распределение загрязняющих веществ и стоков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ru-RU" sz="1400" dirty="0"/>
              <a:t>потоки в реках, эстуариях, океанах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ru-RU" sz="1400" dirty="0"/>
              <a:t>прогноз погоды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ru-RU" sz="1400" dirty="0"/>
              <a:t>биомедицинская инженерия: течение крови по артериям и венам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9308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ТЕРМИНОЛОГИЯ ГИДРОГАЗОДИНАМИКИ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19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F0A1BE-14F1-40C3-8E4F-592FA35C20A5}"/>
              </a:ext>
            </a:extLst>
          </p:cNvPr>
          <p:cNvSpPr txBox="1"/>
          <p:nvPr/>
        </p:nvSpPr>
        <p:spPr>
          <a:xfrm>
            <a:off x="492396" y="711809"/>
            <a:ext cx="8233593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/>
              <a:t>Внешняя задача </a:t>
            </a:r>
            <a:r>
              <a:rPr lang="ru-RU" i="1" dirty="0"/>
              <a:t>-</a:t>
            </a:r>
            <a:r>
              <a:rPr lang="ru-RU" dirty="0"/>
              <a:t> рассматривает твердое тело, обтекаемое потоком снаружи (вокруг)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7070F7-FC89-4AD8-84E3-6D3F5D637ECA}"/>
              </a:ext>
            </a:extLst>
          </p:cNvPr>
          <p:cNvSpPr txBox="1"/>
          <p:nvPr/>
        </p:nvSpPr>
        <p:spPr>
          <a:xfrm>
            <a:off x="492396" y="2600970"/>
            <a:ext cx="8233593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/>
              <a:t>Внутренняя задача</a:t>
            </a:r>
            <a:r>
              <a:rPr lang="ru-RU" b="1" dirty="0"/>
              <a:t> - </a:t>
            </a:r>
            <a:r>
              <a:rPr lang="ru-RU" dirty="0"/>
              <a:t>рассматривает движение потока трубах и внутренних каналах, где стенки канала ограничивают поток снаружи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1CC5F9-47A4-4156-9157-6D374A438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37" y="1530405"/>
            <a:ext cx="2504348" cy="108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9DFA96-5C68-4748-B5F0-EED197A5E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192" y="1530405"/>
            <a:ext cx="1446429" cy="10800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D3C7660F-0779-4EDF-89A2-1F8A224CF2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8" t="8542" b="5741"/>
          <a:stretch/>
        </p:blipFill>
        <p:spPr>
          <a:xfrm>
            <a:off x="168596" y="3429000"/>
            <a:ext cx="3135681" cy="25200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внутренний, стол, сидит, рабочий стол&#10;&#10;Автоматически созданное описание">
            <a:extLst>
              <a:ext uri="{FF2B5EF4-FFF2-40B4-BE49-F238E27FC236}">
                <a16:creationId xmlns:a16="http://schemas.microsoft.com/office/drawing/2014/main" id="{747F8395-E498-4B9C-B38E-AAB4C96E6A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431" y="3429000"/>
            <a:ext cx="2837838" cy="252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9816C76-FF48-400C-9F7D-A108A65721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082" y="3429000"/>
            <a:ext cx="3172322" cy="225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33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СПОСОБЫ РЕШЕНИЯ ИНЖЕНЕРНЫХ ЗАДАЧ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2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8250F2-54E0-48B8-90DB-06B6C8D7E8BB}"/>
              </a:ext>
            </a:extLst>
          </p:cNvPr>
          <p:cNvSpPr txBox="1"/>
          <p:nvPr/>
        </p:nvSpPr>
        <p:spPr>
          <a:xfrm>
            <a:off x="577141" y="751212"/>
            <a:ext cx="814884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Необходимо спроектировать некое устройство.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089733-D252-43BE-A56A-241B32096D05}"/>
              </a:ext>
            </a:extLst>
          </p:cNvPr>
          <p:cNvSpPr txBox="1"/>
          <p:nvPr/>
        </p:nvSpPr>
        <p:spPr>
          <a:xfrm>
            <a:off x="534055" y="1203563"/>
            <a:ext cx="5473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Алгоритм решения задачи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F2143E7-D8C9-44FF-855B-6509BD93AE84}"/>
              </a:ext>
            </a:extLst>
          </p:cNvPr>
          <p:cNvSpPr/>
          <p:nvPr/>
        </p:nvSpPr>
        <p:spPr>
          <a:xfrm>
            <a:off x="534055" y="1668601"/>
            <a:ext cx="2160000" cy="6572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</a:rPr>
              <a:t>СОЗДАНИЕ ОБЪЕКТА</a:t>
            </a:r>
          </a:p>
          <a:p>
            <a:pPr algn="ctr"/>
            <a:r>
              <a:rPr lang="ru-RU" sz="1400" dirty="0">
                <a:solidFill>
                  <a:sysClr val="windowText" lastClr="000000"/>
                </a:solidFill>
              </a:rPr>
              <a:t>(ПРОЕКТИРОВАНИЕ)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C8D3221-837B-4B6E-AB8B-FAF14D676904}"/>
              </a:ext>
            </a:extLst>
          </p:cNvPr>
          <p:cNvSpPr/>
          <p:nvPr/>
        </p:nvSpPr>
        <p:spPr>
          <a:xfrm>
            <a:off x="3492000" y="1668601"/>
            <a:ext cx="2160000" cy="6572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</a:rPr>
              <a:t>АНАЛИЗ ПРОИСХОДЯЩЕГО ПРОЦЕССА</a:t>
            </a:r>
          </a:p>
        </p:txBody>
      </p:sp>
      <p:sp>
        <p:nvSpPr>
          <p:cNvPr id="12" name="Ромб 11">
            <a:extLst>
              <a:ext uri="{FF2B5EF4-FFF2-40B4-BE49-F238E27FC236}">
                <a16:creationId xmlns:a16="http://schemas.microsoft.com/office/drawing/2014/main" id="{6C934E71-2E6C-4660-9331-12BFF267A0C3}"/>
              </a:ext>
            </a:extLst>
          </p:cNvPr>
          <p:cNvSpPr/>
          <p:nvPr/>
        </p:nvSpPr>
        <p:spPr>
          <a:xfrm>
            <a:off x="3136398" y="2650813"/>
            <a:ext cx="2871203" cy="1246909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ysClr val="windowText" lastClr="000000"/>
                </a:solidFill>
              </a:rPr>
              <a:t>Удовлетворяет ли объект требованиям?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5484F71-B7FD-4D81-8E31-8F1985B4FB22}"/>
              </a:ext>
            </a:extLst>
          </p:cNvPr>
          <p:cNvSpPr/>
          <p:nvPr/>
        </p:nvSpPr>
        <p:spPr>
          <a:xfrm>
            <a:off x="534055" y="2945654"/>
            <a:ext cx="2160000" cy="6572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</a:rPr>
              <a:t>ВНЕСЕНИЕ ИЗМЕНЕНИЙ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B3AA7EB4-00CC-4574-BBF6-73AA6BFD901A}"/>
              </a:ext>
            </a:extLst>
          </p:cNvPr>
          <p:cNvCxnSpPr>
            <a:stCxn id="12" idx="1"/>
            <a:endCxn id="13" idx="3"/>
          </p:cNvCxnSpPr>
          <p:nvPr/>
        </p:nvCxnSpPr>
        <p:spPr>
          <a:xfrm flipH="1" flipV="1">
            <a:off x="2694055" y="3274267"/>
            <a:ext cx="442343" cy="1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E35D2F38-461D-46CC-950C-4F179D68AC16}"/>
              </a:ext>
            </a:extLst>
          </p:cNvPr>
          <p:cNvCxnSpPr>
            <a:stCxn id="11" idx="2"/>
            <a:endCxn id="12" idx="0"/>
          </p:cNvCxnSpPr>
          <p:nvPr/>
        </p:nvCxnSpPr>
        <p:spPr>
          <a:xfrm>
            <a:off x="4572000" y="2325826"/>
            <a:ext cx="0" cy="324987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F22B10D7-F8AD-4CBD-864D-A0A97C0DFC5B}"/>
              </a:ext>
            </a:extLst>
          </p:cNvPr>
          <p:cNvCxnSpPr>
            <a:stCxn id="10" idx="3"/>
            <a:endCxn id="11" idx="1"/>
          </p:cNvCxnSpPr>
          <p:nvPr/>
        </p:nvCxnSpPr>
        <p:spPr>
          <a:xfrm>
            <a:off x="2694055" y="1997214"/>
            <a:ext cx="797945" cy="0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87879CAB-B442-4ADD-A32A-948EADDF3AF6}"/>
              </a:ext>
            </a:extLst>
          </p:cNvPr>
          <p:cNvCxnSpPr>
            <a:cxnSpLocks/>
            <a:stCxn id="12" idx="2"/>
            <a:endCxn id="19" idx="0"/>
          </p:cNvCxnSpPr>
          <p:nvPr/>
        </p:nvCxnSpPr>
        <p:spPr>
          <a:xfrm flipH="1">
            <a:off x="4571999" y="3897722"/>
            <a:ext cx="1" cy="324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8C3D4CF-AF91-4BFF-A88B-CB9BB01FCBE1}"/>
              </a:ext>
            </a:extLst>
          </p:cNvPr>
          <p:cNvSpPr/>
          <p:nvPr/>
        </p:nvSpPr>
        <p:spPr>
          <a:xfrm>
            <a:off x="3491999" y="4222707"/>
            <a:ext cx="2160000" cy="6572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</a:rPr>
              <a:t>ФИНАЛЬНЫЙ ВАРИАНТ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22BAB5D2-59E8-432F-A83F-7FC36CD4A51C}"/>
              </a:ext>
            </a:extLst>
          </p:cNvPr>
          <p:cNvCxnSpPr>
            <a:stCxn id="13" idx="0"/>
            <a:endCxn id="10" idx="2"/>
          </p:cNvCxnSpPr>
          <p:nvPr/>
        </p:nvCxnSpPr>
        <p:spPr>
          <a:xfrm flipV="1">
            <a:off x="1614055" y="2325826"/>
            <a:ext cx="0" cy="619828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7C0ED31C-3AC6-4DBB-B5F7-83E6D147C9D6}"/>
                  </a:ext>
                </a:extLst>
              </p:cNvPr>
              <p:cNvSpPr/>
              <p:nvPr/>
            </p:nvSpPr>
            <p:spPr>
              <a:xfrm>
                <a:off x="2515913" y="2945654"/>
                <a:ext cx="798627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Нет</m:t>
                      </m:r>
                    </m:oMath>
                  </m:oMathPara>
                </a14:m>
                <a:endParaRPr lang="ru-RU" sz="1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7C0ED31C-3AC6-4DBB-B5F7-83E6D147C9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913" y="2945654"/>
                <a:ext cx="798627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7A8231A2-E9D0-4DC8-8F78-39A136FAC371}"/>
                  </a:ext>
                </a:extLst>
              </p:cNvPr>
              <p:cNvSpPr/>
              <p:nvPr/>
            </p:nvSpPr>
            <p:spPr>
              <a:xfrm>
                <a:off x="4413986" y="3858134"/>
                <a:ext cx="798627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Да</m:t>
                      </m:r>
                    </m:oMath>
                  </m:oMathPara>
                </a14:m>
                <a:endParaRPr lang="ru-RU" sz="1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7A8231A2-E9D0-4DC8-8F78-39A136FAC3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3986" y="3858134"/>
                <a:ext cx="798627" cy="307777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4FD80A6-0FE7-4D80-9E8C-021E4C7500CC}"/>
              </a:ext>
            </a:extLst>
          </p:cNvPr>
          <p:cNvSpPr/>
          <p:nvPr/>
        </p:nvSpPr>
        <p:spPr>
          <a:xfrm>
            <a:off x="6449945" y="1680717"/>
            <a:ext cx="2160000" cy="657225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5"/>
                </a:solidFill>
              </a:rPr>
              <a:t>КАК ПРОВЕСТИ АНАЛИЗ ПРОИСХОДЯЩЕГО ПРОЦЕССА?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E573A687-72FC-40C1-ABAD-6238FC5D91CF}"/>
              </a:ext>
            </a:extLst>
          </p:cNvPr>
          <p:cNvCxnSpPr>
            <a:stCxn id="23" idx="1"/>
            <a:endCxn id="11" idx="3"/>
          </p:cNvCxnSpPr>
          <p:nvPr/>
        </p:nvCxnSpPr>
        <p:spPr>
          <a:xfrm flipH="1" flipV="1">
            <a:off x="5652000" y="1997214"/>
            <a:ext cx="797945" cy="12116"/>
          </a:xfrm>
          <a:prstGeom prst="line">
            <a:avLst/>
          </a:prstGeom>
          <a:ln w="25400">
            <a:solidFill>
              <a:schemeClr val="accent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62BB1DF-1CD9-4061-BB3F-8C6D21688468}"/>
              </a:ext>
            </a:extLst>
          </p:cNvPr>
          <p:cNvSpPr txBox="1"/>
          <p:nvPr/>
        </p:nvSpPr>
        <p:spPr>
          <a:xfrm>
            <a:off x="6204428" y="2421129"/>
            <a:ext cx="2477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cap="all" dirty="0"/>
              <a:t>Требования к системе анализа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9E9656-28F6-4DCD-96EB-26DC841A6F24}"/>
              </a:ext>
            </a:extLst>
          </p:cNvPr>
          <p:cNvSpPr txBox="1"/>
          <p:nvPr/>
        </p:nvSpPr>
        <p:spPr>
          <a:xfrm>
            <a:off x="6165614" y="3025842"/>
            <a:ext cx="2477550" cy="2321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400" dirty="0"/>
              <a:t>Высокая точность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400" dirty="0"/>
              <a:t>Учет максимального числа факторов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400" dirty="0"/>
              <a:t>Низкие требования к привлекаемым ресурсам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400" dirty="0"/>
              <a:t>Разумные сроки получения решения</a:t>
            </a:r>
          </a:p>
        </p:txBody>
      </p:sp>
    </p:spTree>
    <p:extLst>
      <p:ext uri="{BB962C8B-B14F-4D97-AF65-F5344CB8AC3E}">
        <p14:creationId xmlns:p14="http://schemas.microsoft.com/office/powerpoint/2010/main" val="346070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  <p:bldP spid="19" grpId="0" animBg="1"/>
      <p:bldP spid="21" grpId="0"/>
      <p:bldP spid="22" grpId="0"/>
      <p:bldP spid="23" grpId="0" animBg="1"/>
      <p:bldP spid="24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ТЕРМИНОЛОГИЯ ГИДРОГАЗОДИНАМИКИ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20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F0A1BE-14F1-40C3-8E4F-592FA35C20A5}"/>
              </a:ext>
            </a:extLst>
          </p:cNvPr>
          <p:cNvSpPr txBox="1"/>
          <p:nvPr/>
        </p:nvSpPr>
        <p:spPr>
          <a:xfrm>
            <a:off x="492397" y="711809"/>
            <a:ext cx="4079604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Если при постановке задачи известны форма и размеры обтекаемого тела и требуется определить параметры потока – такая задача </a:t>
            </a:r>
            <a:r>
              <a:rPr lang="ru-RU" b="1" dirty="0"/>
              <a:t>прямая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7070F7-FC89-4AD8-84E3-6D3F5D637ECA}"/>
              </a:ext>
            </a:extLst>
          </p:cNvPr>
          <p:cNvSpPr txBox="1"/>
          <p:nvPr/>
        </p:nvSpPr>
        <p:spPr>
          <a:xfrm>
            <a:off x="4572000" y="776779"/>
            <a:ext cx="4153989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Если заданы параметры потока и требуется определить геометрические размеры и форму обтекаемого тела – такая задача называется </a:t>
            </a:r>
            <a:r>
              <a:rPr lang="ru-RU" b="1" dirty="0"/>
              <a:t>обратной</a:t>
            </a:r>
            <a:r>
              <a:rPr lang="ru-RU" dirty="0"/>
              <a:t>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5BE0EAE-13BF-4C41-9241-ED19FFF8D8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7" t="3457"/>
          <a:stretch/>
        </p:blipFill>
        <p:spPr bwMode="auto">
          <a:xfrm>
            <a:off x="270229" y="2529000"/>
            <a:ext cx="1692508" cy="18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EB13C4A7-67C2-453E-B1F3-AB4B89BEA0EA}"/>
              </a:ext>
            </a:extLst>
          </p:cNvPr>
          <p:cNvSpPr/>
          <p:nvPr/>
        </p:nvSpPr>
        <p:spPr>
          <a:xfrm>
            <a:off x="1941072" y="3281218"/>
            <a:ext cx="591127" cy="295564"/>
          </a:xfrm>
          <a:prstGeom prst="rightArrow">
            <a:avLst/>
          </a:prstGeom>
          <a:solidFill>
            <a:schemeClr val="bg1"/>
          </a:solidFill>
          <a:ln w="222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600" cap="all" dirty="0">
              <a:solidFill>
                <a:schemeClr val="tx1"/>
              </a:solidFill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14" name="Рисунок 13" descr="Изображение выглядит как текст, карт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F83E4A4-CC95-4B25-A889-9005E0BDD9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" r="11539"/>
          <a:stretch/>
        </p:blipFill>
        <p:spPr>
          <a:xfrm>
            <a:off x="2532199" y="2569856"/>
            <a:ext cx="2041237" cy="180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F079671-39B0-43E0-A196-6C5E9BB754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7" t="3457"/>
          <a:stretch/>
        </p:blipFill>
        <p:spPr bwMode="auto">
          <a:xfrm>
            <a:off x="7012295" y="2518163"/>
            <a:ext cx="1692508" cy="18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38443ED-88F5-46AD-AD4C-B37316808F73}"/>
              </a:ext>
            </a:extLst>
          </p:cNvPr>
          <p:cNvSpPr txBox="1"/>
          <p:nvPr/>
        </p:nvSpPr>
        <p:spPr>
          <a:xfrm>
            <a:off x="673766" y="4474276"/>
            <a:ext cx="3450933" cy="461665"/>
          </a:xfrm>
          <a:prstGeom prst="rect">
            <a:avLst/>
          </a:prstGeom>
          <a:noFill/>
          <a:ln w="3175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cap="all" dirty="0">
                <a:solidFill>
                  <a:schemeClr val="accent1"/>
                </a:solidFill>
              </a:rPr>
              <a:t>Анализ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3D901E-DF04-4536-B2CD-29F29D41C2AF}"/>
              </a:ext>
            </a:extLst>
          </p:cNvPr>
          <p:cNvSpPr txBox="1"/>
          <p:nvPr/>
        </p:nvSpPr>
        <p:spPr>
          <a:xfrm>
            <a:off x="5019301" y="4474276"/>
            <a:ext cx="3450933" cy="461665"/>
          </a:xfrm>
          <a:prstGeom prst="rect">
            <a:avLst/>
          </a:prstGeom>
          <a:noFill/>
          <a:ln w="3175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cap="all" dirty="0">
                <a:solidFill>
                  <a:schemeClr val="accent1"/>
                </a:solidFill>
              </a:rPr>
              <a:t>Проектирование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03E0323-A86F-4C5F-86E4-B4F6AD766019}"/>
              </a:ext>
            </a:extLst>
          </p:cNvPr>
          <p:cNvSpPr/>
          <p:nvPr/>
        </p:nvSpPr>
        <p:spPr>
          <a:xfrm>
            <a:off x="4573935" y="2579288"/>
            <a:ext cx="20750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Скорость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7348AE2-3FC5-4E6D-A5A0-4E4C47A6D503}"/>
              </a:ext>
            </a:extLst>
          </p:cNvPr>
          <p:cNvSpPr/>
          <p:nvPr/>
        </p:nvSpPr>
        <p:spPr>
          <a:xfrm>
            <a:off x="4570066" y="2908409"/>
            <a:ext cx="20750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Давление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4A7EFE9-E8F6-45BE-97C2-35A1AD5AAF82}"/>
              </a:ext>
            </a:extLst>
          </p:cNvPr>
          <p:cNvSpPr/>
          <p:nvPr/>
        </p:nvSpPr>
        <p:spPr>
          <a:xfrm>
            <a:off x="4570065" y="3290447"/>
            <a:ext cx="20750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Расход газа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4B980E3-647A-44D6-B309-177C85D97CAE}"/>
              </a:ext>
            </a:extLst>
          </p:cNvPr>
          <p:cNvSpPr/>
          <p:nvPr/>
        </p:nvSpPr>
        <p:spPr>
          <a:xfrm>
            <a:off x="4504662" y="3663052"/>
            <a:ext cx="20750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Температура</a:t>
            </a:r>
          </a:p>
        </p:txBody>
      </p:sp>
      <p:sp>
        <p:nvSpPr>
          <p:cNvPr id="23" name="Стрелка: вправо 22">
            <a:extLst>
              <a:ext uri="{FF2B5EF4-FFF2-40B4-BE49-F238E27FC236}">
                <a16:creationId xmlns:a16="http://schemas.microsoft.com/office/drawing/2014/main" id="{B99CB0FE-8470-4256-A6C1-9EA4829DC6A9}"/>
              </a:ext>
            </a:extLst>
          </p:cNvPr>
          <p:cNvSpPr/>
          <p:nvPr/>
        </p:nvSpPr>
        <p:spPr>
          <a:xfrm>
            <a:off x="6565120" y="3212114"/>
            <a:ext cx="591127" cy="295564"/>
          </a:xfrm>
          <a:prstGeom prst="rightArrow">
            <a:avLst/>
          </a:prstGeom>
          <a:solidFill>
            <a:schemeClr val="bg1"/>
          </a:solidFill>
          <a:ln w="222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600" cap="all" dirty="0">
              <a:solidFill>
                <a:schemeClr val="tx1"/>
              </a:solidFill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4" name="Правая фигурная скобка 3">
            <a:extLst>
              <a:ext uri="{FF2B5EF4-FFF2-40B4-BE49-F238E27FC236}">
                <a16:creationId xmlns:a16="http://schemas.microsoft.com/office/drawing/2014/main" id="{77CE4A9E-BF81-416E-8DBA-424145705548}"/>
              </a:ext>
            </a:extLst>
          </p:cNvPr>
          <p:cNvSpPr/>
          <p:nvPr/>
        </p:nvSpPr>
        <p:spPr>
          <a:xfrm>
            <a:off x="6169891" y="2743602"/>
            <a:ext cx="249382" cy="1196557"/>
          </a:xfrm>
          <a:prstGeom prst="rightBrace">
            <a:avLst/>
          </a:prstGeom>
          <a:ln w="25400">
            <a:solidFill>
              <a:schemeClr val="accent1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A2ED4C8-89EA-4A13-8424-2778F66FABFC}"/>
              </a:ext>
            </a:extLst>
          </p:cNvPr>
          <p:cNvSpPr/>
          <p:nvPr/>
        </p:nvSpPr>
        <p:spPr>
          <a:xfrm>
            <a:off x="375911" y="4995664"/>
            <a:ext cx="8257502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Рабочее тело </a:t>
            </a:r>
            <a:r>
              <a:rPr lang="ru-RU" dirty="0"/>
              <a:t>– движущаяся материальная среда (жидкая или газообразная) которая служит посредником при превращении тепла в механическую работу или при передаче энергии из одного места в другое </a:t>
            </a:r>
          </a:p>
        </p:txBody>
      </p:sp>
    </p:spTree>
    <p:extLst>
      <p:ext uri="{BB962C8B-B14F-4D97-AF65-F5344CB8AC3E}">
        <p14:creationId xmlns:p14="http://schemas.microsoft.com/office/powerpoint/2010/main" val="347933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ТЕРМИНОЛОГИЯ ГИДРОГАЗОДИНАМИКИ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21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F0A1BE-14F1-40C3-8E4F-592FA35C20A5}"/>
              </a:ext>
            </a:extLst>
          </p:cNvPr>
          <p:cNvSpPr txBox="1"/>
          <p:nvPr/>
        </p:nvSpPr>
        <p:spPr>
          <a:xfrm>
            <a:off x="304800" y="711809"/>
            <a:ext cx="8691418" cy="5952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ru-RU" b="1" dirty="0"/>
              <a:t>Модель жидкости </a:t>
            </a:r>
            <a:r>
              <a:rPr lang="ru-RU" dirty="0"/>
              <a:t>– воображаемая жидкость, отличающаяся от реальной тем, что лишена некоторых своих реальных свойств</a:t>
            </a:r>
          </a:p>
          <a:p>
            <a:pPr marL="720725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ru-RU" b="1" dirty="0"/>
              <a:t>Жидкость - </a:t>
            </a:r>
            <a:r>
              <a:rPr lang="ru-RU" dirty="0"/>
              <a:t>среда, обладающая текучестью </a:t>
            </a:r>
          </a:p>
          <a:p>
            <a:pPr marL="720725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ru-RU" dirty="0"/>
              <a:t>Жидкость может быть </a:t>
            </a:r>
            <a:r>
              <a:rPr lang="ru-RU" b="1" dirty="0"/>
              <a:t>несжимаемой </a:t>
            </a:r>
            <a:r>
              <a:rPr lang="ru-RU" dirty="0"/>
              <a:t>и </a:t>
            </a:r>
            <a:r>
              <a:rPr lang="ru-RU" b="1" dirty="0"/>
              <a:t>сжимаемой</a:t>
            </a:r>
            <a:r>
              <a:rPr lang="ru-RU" dirty="0"/>
              <a:t> (капельной)</a:t>
            </a:r>
          </a:p>
          <a:p>
            <a:pPr marL="720725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ru-RU" dirty="0"/>
              <a:t>Жидкость может быть </a:t>
            </a:r>
            <a:r>
              <a:rPr lang="ru-RU" b="1" dirty="0"/>
              <a:t>вязкой </a:t>
            </a:r>
            <a:r>
              <a:rPr lang="ru-RU" dirty="0"/>
              <a:t>и</a:t>
            </a:r>
            <a:r>
              <a:rPr lang="ru-RU" b="1" dirty="0"/>
              <a:t> </a:t>
            </a:r>
            <a:r>
              <a:rPr lang="ru-RU" b="1" dirty="0" err="1"/>
              <a:t>неневязкой</a:t>
            </a:r>
            <a:endParaRPr lang="ru-RU" b="1" dirty="0"/>
          </a:p>
          <a:p>
            <a:pPr marL="720725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ru-RU" b="1" dirty="0"/>
              <a:t>Невесомая жидкость </a:t>
            </a:r>
            <a:r>
              <a:rPr lang="ru-RU" dirty="0"/>
              <a:t>– жидкость, обладающая массой, но не имеющая веса</a:t>
            </a:r>
          </a:p>
          <a:p>
            <a:pPr marL="720725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ru-RU" b="1" dirty="0" err="1"/>
              <a:t>Бароклинная</a:t>
            </a:r>
            <a:r>
              <a:rPr lang="ru-RU" b="1" dirty="0"/>
              <a:t> жидкость </a:t>
            </a:r>
            <a:r>
              <a:rPr lang="ru-RU" dirty="0"/>
              <a:t>– жидкость, плотность которого зависит от давления и температуры</a:t>
            </a:r>
          </a:p>
          <a:p>
            <a:pPr marL="720725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ru-RU" b="1" dirty="0"/>
              <a:t>Баротропная жидкость </a:t>
            </a:r>
            <a:r>
              <a:rPr lang="ru-RU" dirty="0"/>
              <a:t>– жидкость у которого плотность зависит только от давления </a:t>
            </a:r>
          </a:p>
          <a:p>
            <a:pPr marL="720725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ru-RU" b="1" dirty="0" err="1"/>
              <a:t>Ньютоновкая</a:t>
            </a:r>
            <a:r>
              <a:rPr lang="ru-RU" b="1" dirty="0"/>
              <a:t> жидкость </a:t>
            </a:r>
            <a:r>
              <a:rPr lang="ru-RU" dirty="0"/>
              <a:t>- жидкость связь напряжений и скорости деформации линейна – называется ньютоновской</a:t>
            </a:r>
          </a:p>
          <a:p>
            <a:pPr marL="720725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ru-RU" b="1" dirty="0"/>
              <a:t>Изотропная жидкость </a:t>
            </a:r>
            <a:r>
              <a:rPr lang="ru-RU" dirty="0"/>
              <a:t>– жидкость связь между составляющими напряженного состояния и скорости одинаковы во всех направлениях. В противном случае </a:t>
            </a:r>
            <a:r>
              <a:rPr lang="ru-RU" b="1" dirty="0"/>
              <a:t>жидкость </a:t>
            </a:r>
            <a:r>
              <a:rPr lang="ru-RU" b="1" dirty="0" err="1"/>
              <a:t>анизотропна</a:t>
            </a:r>
            <a:endParaRPr lang="ru-RU" dirty="0"/>
          </a:p>
          <a:p>
            <a:pPr marL="720725">
              <a:lnSpc>
                <a:spcPct val="125000"/>
              </a:lnSpc>
              <a:buFont typeface="Wingdings" panose="05000000000000000000" pitchFamily="2" charset="2"/>
              <a:buChar char="ü"/>
            </a:pPr>
            <a:endParaRPr lang="ru-RU" dirty="0"/>
          </a:p>
          <a:p>
            <a:pPr marL="720725">
              <a:lnSpc>
                <a:spcPct val="125000"/>
              </a:lnSpc>
              <a:buFont typeface="Wingdings" panose="05000000000000000000" pitchFamily="2" charset="2"/>
              <a:buChar char="ü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7903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ТЕРМИНОЛОГИЯ ГИДРОГАЗОДИНАМИКИ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22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F0A1BE-14F1-40C3-8E4F-592FA35C20A5}"/>
              </a:ext>
            </a:extLst>
          </p:cNvPr>
          <p:cNvSpPr txBox="1"/>
          <p:nvPr/>
        </p:nvSpPr>
        <p:spPr>
          <a:xfrm>
            <a:off x="492396" y="711809"/>
            <a:ext cx="8300621" cy="378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/>
              <a:t>Идеальный газ </a:t>
            </a:r>
            <a:r>
              <a:rPr lang="ru-RU" i="1" dirty="0"/>
              <a:t>— </a:t>
            </a:r>
            <a:r>
              <a:rPr lang="ru-RU" dirty="0"/>
              <a:t>математическая модель газа, в которой предполагается, что потенциальной энергией молекул можно пренебречь по сравнению с их кинетической энергией. Между молекулами не действуют силы притяжения или отталкивания, соударения частиц между собой и со стенками сосуда абсолютно упруги, а время взаимодействия между молекулами пренебрежимо мало по сравнению со средним временем между столкновениями</a:t>
            </a:r>
          </a:p>
          <a:p>
            <a:pPr>
              <a:lnSpc>
                <a:spcPct val="150000"/>
              </a:lnSpc>
            </a:pPr>
            <a:r>
              <a:rPr lang="ru-RU" b="1" i="1" dirty="0"/>
              <a:t>Совершенный газ </a:t>
            </a:r>
            <a:r>
              <a:rPr lang="ru-RU" dirty="0"/>
              <a:t>– газ, в котором силы сцепления между молекулами отсутствуют и собственный объем молекул равен нулю. Совершенный газ – лишенный вязкости – идеальный газ </a:t>
            </a:r>
          </a:p>
        </p:txBody>
      </p:sp>
    </p:spTree>
    <p:extLst>
      <p:ext uri="{BB962C8B-B14F-4D97-AF65-F5344CB8AC3E}">
        <p14:creationId xmlns:p14="http://schemas.microsoft.com/office/powerpoint/2010/main" val="2328292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ТЕРМИНОЛОГИЯ ГИДРОГАЗОДИНАМИКИ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23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F0A1BE-14F1-40C3-8E4F-592FA35C20A5}"/>
              </a:ext>
            </a:extLst>
          </p:cNvPr>
          <p:cNvSpPr txBox="1"/>
          <p:nvPr/>
        </p:nvSpPr>
        <p:spPr>
          <a:xfrm>
            <a:off x="497762" y="738061"/>
            <a:ext cx="4079604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Установившееся</a:t>
            </a:r>
            <a:r>
              <a:rPr lang="ru-RU" dirty="0"/>
              <a:t> движение (</a:t>
            </a:r>
            <a:r>
              <a:rPr lang="ru-RU" b="1" dirty="0"/>
              <a:t>стационарное</a:t>
            </a:r>
            <a:r>
              <a:rPr lang="ru-RU" dirty="0"/>
              <a:t>) – движение, при котором параметры потока зависят только от координат рассматриваемой точки и не зависят от времени</a:t>
            </a:r>
            <a:endParaRPr lang="ru-RU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7070F7-FC89-4AD8-84E3-6D3F5D637ECA}"/>
              </a:ext>
            </a:extLst>
          </p:cNvPr>
          <p:cNvSpPr txBox="1"/>
          <p:nvPr/>
        </p:nvSpPr>
        <p:spPr>
          <a:xfrm>
            <a:off x="4572000" y="776779"/>
            <a:ext cx="4153989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Нестационарное </a:t>
            </a:r>
            <a:r>
              <a:rPr lang="ru-RU" dirty="0"/>
              <a:t>движение</a:t>
            </a:r>
            <a:r>
              <a:rPr lang="ru-RU" b="1" dirty="0"/>
              <a:t> </a:t>
            </a:r>
            <a:r>
              <a:rPr lang="ru-RU" dirty="0"/>
              <a:t>(</a:t>
            </a:r>
            <a:r>
              <a:rPr lang="ru-RU" b="1" dirty="0"/>
              <a:t>неустановившееся</a:t>
            </a:r>
            <a:r>
              <a:rPr lang="ru-RU" dirty="0"/>
              <a:t>) – движение, при котором параметры зависят от не только от координат, но и от времени </a:t>
            </a:r>
          </a:p>
        </p:txBody>
      </p:sp>
      <p:pic>
        <p:nvPicPr>
          <p:cNvPr id="11" name="videoplayback">
            <a:hlinkClick r:id="" action="ppaction://media"/>
            <a:extLst>
              <a:ext uri="{FF2B5EF4-FFF2-40B4-BE49-F238E27FC236}">
                <a16:creationId xmlns:a16="http://schemas.microsoft.com/office/drawing/2014/main" id="{B4386C68-A349-4CC2-8C16-DBBE361FDF3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9335" end="173549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7762" y="2869008"/>
            <a:ext cx="3960000" cy="2921311"/>
          </a:xfrm>
          <a:prstGeom prst="rect">
            <a:avLst/>
          </a:prstGeom>
        </p:spPr>
      </p:pic>
      <p:pic>
        <p:nvPicPr>
          <p:cNvPr id="2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436E15DB-D882-44B1-BC97-4744DD00B29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5997" end="120465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2864925"/>
            <a:ext cx="3960000" cy="292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7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70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 mute="1">
                <p:cTn id="22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36692" y="6345239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Elektra Medium Pro" panose="02000803000000020004" pitchFamily="50" charset="-52"/>
              </a:rPr>
              <a:t>10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6527" y="2613392"/>
            <a:ext cx="3831772" cy="83099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БЛАГОДАРЮ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ЗА ВНИМАНИЕ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39270" y="4348147"/>
            <a:ext cx="3846286" cy="116955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Батурин Олег Витальевич</a:t>
            </a:r>
          </a:p>
          <a:p>
            <a:pPr algn="ctr"/>
            <a:endParaRPr lang="ru-RU" sz="1400" b="1" dirty="0">
              <a:solidFill>
                <a:schemeClr val="bg1"/>
              </a:solidFill>
              <a:latin typeface="Elektra Text Pro" panose="02000503030000020004" pitchFamily="50" charset="-52"/>
            </a:endParaRP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Elektra Text Pro" panose="02000503030000020004" pitchFamily="50" charset="-52"/>
              </a:rPr>
              <a:t>443086 г. Самара, Московское шоссе 34, комн. 336-5 </a:t>
            </a:r>
            <a:r>
              <a:rPr lang="en-US" sz="1400" dirty="0">
                <a:solidFill>
                  <a:schemeClr val="bg1"/>
                </a:solidFill>
                <a:latin typeface="Elektra Text Pro" panose="02000503030000020004" pitchFamily="50" charset="-52"/>
              </a:rPr>
              <a:t>Tel: (846)267-45-94</a:t>
            </a:r>
            <a:endParaRPr lang="ru-RU" sz="1400" dirty="0">
              <a:solidFill>
                <a:schemeClr val="bg1"/>
              </a:solidFill>
              <a:latin typeface="Elektra Text Pro" panose="02000503030000020004" pitchFamily="50" charset="-52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Elektra Text Pro" panose="02000503030000020004" pitchFamily="50" charset="-52"/>
              </a:rPr>
              <a:t>oleg.v.baturin@gmail.com</a:t>
            </a:r>
            <a:endParaRPr lang="ru-RU" sz="1400" dirty="0">
              <a:solidFill>
                <a:schemeClr val="bg1"/>
              </a:solidFill>
              <a:latin typeface="Elektra Text Pro" panose="02000503030000020004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50469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СПОСОБЫ РЕШЕНИЯ ИНЖЕНЕРНЫХ ЗАДАЧ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3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089733-D252-43BE-A56A-241B32096D05}"/>
              </a:ext>
            </a:extLst>
          </p:cNvPr>
          <p:cNvSpPr txBox="1"/>
          <p:nvPr/>
        </p:nvSpPr>
        <p:spPr>
          <a:xfrm>
            <a:off x="598709" y="787926"/>
            <a:ext cx="812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ПРИНЦИПИАЛЬНЫЕ СПОСОБЫ АНАЛИЗА ПРИСХОДЯЩИХ ПРОЦЕСОВ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2E2737B-33E8-4FEA-B95A-DD0A1DF46872}"/>
              </a:ext>
            </a:extLst>
          </p:cNvPr>
          <p:cNvSpPr/>
          <p:nvPr/>
        </p:nvSpPr>
        <p:spPr>
          <a:xfrm>
            <a:off x="2329391" y="1274321"/>
            <a:ext cx="2160000" cy="6572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</a:rPr>
              <a:t>ЭКСПЕРИМЕНТ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DF062967-CC89-41B5-936E-955E2DB1EC73}"/>
              </a:ext>
            </a:extLst>
          </p:cNvPr>
          <p:cNvSpPr/>
          <p:nvPr/>
        </p:nvSpPr>
        <p:spPr>
          <a:xfrm>
            <a:off x="2329391" y="2386148"/>
            <a:ext cx="2160000" cy="6572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</a:rPr>
              <a:t>АНАЛИТИЧЕСКОЕ РЕШЕНИЕ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E719DCF3-ACA1-41D4-935D-5D3E219426A5}"/>
              </a:ext>
            </a:extLst>
          </p:cNvPr>
          <p:cNvSpPr/>
          <p:nvPr/>
        </p:nvSpPr>
        <p:spPr>
          <a:xfrm>
            <a:off x="2329391" y="3497975"/>
            <a:ext cx="2160000" cy="6572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</a:rPr>
              <a:t>ЧИСЛЕННОЕ РЕШЕНИЕ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DE2C6E4-136B-49A5-87CF-F8DCDB7E4896}"/>
              </a:ext>
            </a:extLst>
          </p:cNvPr>
          <p:cNvSpPr/>
          <p:nvPr/>
        </p:nvSpPr>
        <p:spPr>
          <a:xfrm>
            <a:off x="4843508" y="1274320"/>
            <a:ext cx="2160000" cy="6572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</a:rPr>
              <a:t>ДАННЫЕ ЭКСПЕРИМЕНТА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A685443B-F4C8-4C7C-B996-F2CDA7495D69}"/>
              </a:ext>
            </a:extLst>
          </p:cNvPr>
          <p:cNvSpPr/>
          <p:nvPr/>
        </p:nvSpPr>
        <p:spPr>
          <a:xfrm>
            <a:off x="4843508" y="2386148"/>
            <a:ext cx="2160000" cy="6572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</a:rPr>
              <a:t>РЕЗУЛЬТАТЫ АНАЛИТИЧЕСКОГО РАСЧЕТА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22EAE871-9B9D-4F18-8802-0E264649258C}"/>
              </a:ext>
            </a:extLst>
          </p:cNvPr>
          <p:cNvSpPr/>
          <p:nvPr/>
        </p:nvSpPr>
        <p:spPr>
          <a:xfrm>
            <a:off x="4843508" y="3497974"/>
            <a:ext cx="2160000" cy="6572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</a:rPr>
              <a:t>РЕЗУЛЬТАТЫ ЧИСЛЕННОГО РАСЧЕТА</a:t>
            </a: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7C21A355-598E-4AF2-A60C-29FC3AC0CFBE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4489391" y="1602933"/>
            <a:ext cx="360000" cy="1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86A177C3-53C8-426F-8915-882E567E70FA}"/>
              </a:ext>
            </a:extLst>
          </p:cNvPr>
          <p:cNvSpPr/>
          <p:nvPr/>
        </p:nvSpPr>
        <p:spPr>
          <a:xfrm>
            <a:off x="7357625" y="1292494"/>
            <a:ext cx="1287665" cy="288087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</a:rPr>
              <a:t>АНАЛИЗ</a:t>
            </a: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13FAF6BF-4B27-4455-9B58-4F128BDFF9EA}"/>
              </a:ext>
            </a:extLst>
          </p:cNvPr>
          <p:cNvCxnSpPr>
            <a:cxnSpLocks/>
          </p:cNvCxnSpPr>
          <p:nvPr/>
        </p:nvCxnSpPr>
        <p:spPr>
          <a:xfrm>
            <a:off x="1975274" y="1611861"/>
            <a:ext cx="360000" cy="2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5D5EAC3D-8AE8-47D4-9908-20A8D61CC70A}"/>
              </a:ext>
            </a:extLst>
          </p:cNvPr>
          <p:cNvCxnSpPr>
            <a:stCxn id="26" idx="3"/>
            <a:endCxn id="28" idx="1"/>
          </p:cNvCxnSpPr>
          <p:nvPr/>
        </p:nvCxnSpPr>
        <p:spPr>
          <a:xfrm flipV="1">
            <a:off x="1969391" y="2714761"/>
            <a:ext cx="360000" cy="1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DDD23B8D-9AB5-4323-9D65-0BDB52765166}"/>
              </a:ext>
            </a:extLst>
          </p:cNvPr>
          <p:cNvCxnSpPr>
            <a:cxnSpLocks/>
          </p:cNvCxnSpPr>
          <p:nvPr/>
        </p:nvCxnSpPr>
        <p:spPr>
          <a:xfrm>
            <a:off x="1969391" y="3838556"/>
            <a:ext cx="360000" cy="0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6A991827-A46A-4F85-9D05-813C8BADEFC3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4489391" y="2714761"/>
            <a:ext cx="360000" cy="0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46772908-3054-47D1-AD9C-1CC2F4521AAF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4489391" y="3826587"/>
            <a:ext cx="360000" cy="1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208979CB-13CC-450F-B4F9-57F05DA18E1D}"/>
              </a:ext>
            </a:extLst>
          </p:cNvPr>
          <p:cNvCxnSpPr>
            <a:stCxn id="30" idx="3"/>
          </p:cNvCxnSpPr>
          <p:nvPr/>
        </p:nvCxnSpPr>
        <p:spPr>
          <a:xfrm flipV="1">
            <a:off x="7003508" y="1602932"/>
            <a:ext cx="360000" cy="1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5FC5841E-FF3D-45A9-95B5-3CCD04DEF84A}"/>
              </a:ext>
            </a:extLst>
          </p:cNvPr>
          <p:cNvCxnSpPr>
            <a:stCxn id="31" idx="3"/>
          </p:cNvCxnSpPr>
          <p:nvPr/>
        </p:nvCxnSpPr>
        <p:spPr>
          <a:xfrm flipV="1">
            <a:off x="7003508" y="2714760"/>
            <a:ext cx="360000" cy="1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4449A892-6AA3-4AD3-A644-E36F2291FDA6}"/>
              </a:ext>
            </a:extLst>
          </p:cNvPr>
          <p:cNvCxnSpPr>
            <a:stCxn id="32" idx="3"/>
          </p:cNvCxnSpPr>
          <p:nvPr/>
        </p:nvCxnSpPr>
        <p:spPr>
          <a:xfrm flipV="1">
            <a:off x="7003508" y="3826586"/>
            <a:ext cx="360000" cy="1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8DBD556-5EA7-4213-A036-CD0E6649793A}"/>
              </a:ext>
            </a:extLst>
          </p:cNvPr>
          <p:cNvSpPr/>
          <p:nvPr/>
        </p:nvSpPr>
        <p:spPr>
          <a:xfrm>
            <a:off x="681726" y="1274322"/>
            <a:ext cx="1287665" cy="288087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</a:rPr>
              <a:t>ИНЖЕНЕРНАЯ ЗАДАЧА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784313-9403-49C0-BE1F-81DF64BAD108}"/>
              </a:ext>
            </a:extLst>
          </p:cNvPr>
          <p:cNvSpPr txBox="1"/>
          <p:nvPr/>
        </p:nvSpPr>
        <p:spPr>
          <a:xfrm>
            <a:off x="2225964" y="1125466"/>
            <a:ext cx="2346036" cy="1080000"/>
          </a:xfrm>
          <a:prstGeom prst="rect">
            <a:avLst/>
          </a:prstGeom>
          <a:noFill/>
          <a:ln w="31750">
            <a:solidFill>
              <a:schemeClr val="accent5"/>
            </a:solidFill>
            <a:prstDash val="lgDash"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ru-RU" dirty="0">
                <a:solidFill>
                  <a:schemeClr val="accent5"/>
                </a:solidFill>
              </a:rPr>
              <a:t>Экспериментальные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C2BA93D-9670-48A9-817F-9C48050EE930}"/>
              </a:ext>
            </a:extLst>
          </p:cNvPr>
          <p:cNvSpPr txBox="1"/>
          <p:nvPr/>
        </p:nvSpPr>
        <p:spPr>
          <a:xfrm>
            <a:off x="2221141" y="2243629"/>
            <a:ext cx="2346036" cy="2268000"/>
          </a:xfrm>
          <a:prstGeom prst="rect">
            <a:avLst/>
          </a:prstGeom>
          <a:noFill/>
          <a:ln w="31750">
            <a:solidFill>
              <a:schemeClr val="accent5"/>
            </a:solidFill>
            <a:prstDash val="lgDash"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ru-RU" dirty="0">
                <a:solidFill>
                  <a:schemeClr val="accent5"/>
                </a:solidFill>
              </a:rPr>
              <a:t>Расчетные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DE2485BB-0FFE-4918-BA2C-2CDC3FB0A97D}"/>
              </a:ext>
            </a:extLst>
          </p:cNvPr>
          <p:cNvSpPr/>
          <p:nvPr/>
        </p:nvSpPr>
        <p:spPr>
          <a:xfrm>
            <a:off x="638174" y="4886845"/>
            <a:ext cx="7273658" cy="382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ru-RU" sz="1400" dirty="0"/>
              <a:t>Математическая модель – математическое представление реальности. </a:t>
            </a:r>
            <a:r>
              <a:rPr lang="ru-RU" sz="1400" dirty="0">
                <a:solidFill>
                  <a:srgbClr val="FF0000"/>
                </a:solidFill>
              </a:rPr>
              <a:t>ЭТО НЕ РЕАЛЬНОСТЬ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B21BCD5-C06A-4B9A-BB94-51AA1B5C92F3}"/>
              </a:ext>
            </a:extLst>
          </p:cNvPr>
          <p:cNvSpPr txBox="1"/>
          <p:nvPr/>
        </p:nvSpPr>
        <p:spPr>
          <a:xfrm>
            <a:off x="598709" y="4577429"/>
            <a:ext cx="1730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>
                <a:solidFill>
                  <a:srgbClr val="FF0000"/>
                </a:solidFill>
              </a:rPr>
              <a:t>ВАЖНО: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1AE6747-583C-4DB3-BEDB-8DB4378F63B4}"/>
              </a:ext>
            </a:extLst>
          </p:cNvPr>
          <p:cNvSpPr txBox="1"/>
          <p:nvPr/>
        </p:nvSpPr>
        <p:spPr>
          <a:xfrm>
            <a:off x="598709" y="5225897"/>
            <a:ext cx="3973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ЭКСПЕРИМЕНТ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00CC0BC-D57F-41F4-9ADD-32610B8012C3}"/>
              </a:ext>
            </a:extLst>
          </p:cNvPr>
          <p:cNvSpPr txBox="1"/>
          <p:nvPr/>
        </p:nvSpPr>
        <p:spPr>
          <a:xfrm>
            <a:off x="4532536" y="5202760"/>
            <a:ext cx="3973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РАСЧЕТ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5A5347D4-ECDA-4DA4-B0C1-194E7E1BACC0}"/>
              </a:ext>
            </a:extLst>
          </p:cNvPr>
          <p:cNvSpPr/>
          <p:nvPr/>
        </p:nvSpPr>
        <p:spPr>
          <a:xfrm>
            <a:off x="593887" y="5458225"/>
            <a:ext cx="3973290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ru-RU" sz="1400" dirty="0"/>
              <a:t>Изучается реальный физический процесс </a:t>
            </a:r>
            <a:r>
              <a:rPr lang="ru-RU" sz="1400" dirty="0" err="1"/>
              <a:t>процесс</a:t>
            </a:r>
            <a:endParaRPr lang="ru-RU" sz="1400" dirty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604959A8-98E5-4F69-9486-92C3CD03BB02}"/>
              </a:ext>
            </a:extLst>
          </p:cNvPr>
          <p:cNvSpPr/>
          <p:nvPr/>
        </p:nvSpPr>
        <p:spPr>
          <a:xfrm>
            <a:off x="4547446" y="5474928"/>
            <a:ext cx="3973290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ru-RU" sz="1400" dirty="0"/>
              <a:t>Изучается математическая модель, которая </a:t>
            </a:r>
            <a:r>
              <a:rPr lang="ru-RU" sz="1400" u="sng" dirty="0"/>
              <a:t>как мы думаем</a:t>
            </a:r>
            <a:r>
              <a:rPr lang="ru-RU" sz="1400" dirty="0"/>
              <a:t> описывает реальность </a:t>
            </a:r>
          </a:p>
        </p:txBody>
      </p:sp>
    </p:spTree>
    <p:extLst>
      <p:ext uri="{BB962C8B-B14F-4D97-AF65-F5344CB8AC3E}">
        <p14:creationId xmlns:p14="http://schemas.microsoft.com/office/powerpoint/2010/main" val="178598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26" grpId="0" animBg="1"/>
      <p:bldP spid="49" grpId="0" animBg="1"/>
      <p:bldP spid="50" grpId="0" animBg="1"/>
      <p:bldP spid="51" grpId="0"/>
      <p:bldP spid="52" grpId="0"/>
      <p:bldP spid="43" grpId="0"/>
      <p:bldP spid="44" grpId="0"/>
      <p:bldP spid="46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доска объявлений&#10;&#10;Автоматически созданное описание">
            <a:extLst>
              <a:ext uri="{FF2B5EF4-FFF2-40B4-BE49-F238E27FC236}">
                <a16:creationId xmlns:a16="http://schemas.microsoft.com/office/drawing/2014/main" id="{589D949F-7B40-4B9C-8C76-D6641548C2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682" y="4959253"/>
            <a:ext cx="2560000" cy="1440000"/>
          </a:xfrm>
          <a:prstGeom prst="rect">
            <a:avLst/>
          </a:prstGeom>
        </p:spPr>
      </p:pic>
      <p:pic>
        <p:nvPicPr>
          <p:cNvPr id="6" name="Рисунок 138">
            <a:extLst>
              <a:ext uri="{FF2B5EF4-FFF2-40B4-BE49-F238E27FC236}">
                <a16:creationId xmlns:a16="http://schemas.microsoft.com/office/drawing/2014/main" id="{BCEECD6F-8BE8-44FB-932D-E39E36201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47" b="53779"/>
          <a:stretch/>
        </p:blipFill>
        <p:spPr bwMode="auto">
          <a:xfrm>
            <a:off x="3911022" y="4897426"/>
            <a:ext cx="2363660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Испытание ракетного двигателя. Самара, Кузнецов, Двигатель, Ракетный двигатель, Фотография, Испытание, Длиннопост">
            <a:hlinkClick r:id="rId5" tgtFrame="&quot;_blank&quot;"/>
            <a:extLst>
              <a:ext uri="{FF2B5EF4-FFF2-40B4-BE49-F238E27FC236}">
                <a16:creationId xmlns:a16="http://schemas.microsoft.com/office/drawing/2014/main" id="{846E370E-6985-42D2-9922-AE07D64BFFA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497" y="4901693"/>
            <a:ext cx="2087169" cy="149157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СПОСОБЫ АНАЛИЗА ПРИСХОДЯЩИХ ПРОЦЕСОВ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4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B2CEA26-7EB6-4514-B65B-4B3846EFC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217698"/>
              </p:ext>
            </p:extLst>
          </p:nvPr>
        </p:nvGraphicFramePr>
        <p:xfrm>
          <a:off x="584989" y="809625"/>
          <a:ext cx="8141001" cy="409206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54284">
                  <a:extLst>
                    <a:ext uri="{9D8B030D-6E8A-4147-A177-3AD203B41FA5}">
                      <a16:colId xmlns:a16="http://schemas.microsoft.com/office/drawing/2014/main" val="2781087392"/>
                    </a:ext>
                  </a:extLst>
                </a:gridCol>
                <a:gridCol w="2462239">
                  <a:extLst>
                    <a:ext uri="{9D8B030D-6E8A-4147-A177-3AD203B41FA5}">
                      <a16:colId xmlns:a16="http://schemas.microsoft.com/office/drawing/2014/main" val="1273267172"/>
                    </a:ext>
                  </a:extLst>
                </a:gridCol>
                <a:gridCol w="2462239">
                  <a:extLst>
                    <a:ext uri="{9D8B030D-6E8A-4147-A177-3AD203B41FA5}">
                      <a16:colId xmlns:a16="http://schemas.microsoft.com/office/drawing/2014/main" val="90281525"/>
                    </a:ext>
                  </a:extLst>
                </a:gridCol>
                <a:gridCol w="2462239">
                  <a:extLst>
                    <a:ext uri="{9D8B030D-6E8A-4147-A177-3AD203B41FA5}">
                      <a16:colId xmlns:a16="http://schemas.microsoft.com/office/drawing/2014/main" val="2990992956"/>
                    </a:ext>
                  </a:extLst>
                </a:gridCol>
              </a:tblGrid>
              <a:tr h="216682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693" marR="2469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ЭКСПЕРИМЕНТ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693" marR="2469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ЧИСЛЕННОЕ РЕШЕНИЕ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693" marR="2469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АНАЛИТИЧЕСКОЕ РЕШЕНИЕ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693" marR="24693" marT="0" marB="0" anchor="ctr"/>
                </a:tc>
                <a:extLst>
                  <a:ext uri="{0D108BD9-81ED-4DB2-BD59-A6C34878D82A}">
                    <a16:rowId xmlns:a16="http://schemas.microsoft.com/office/drawing/2014/main" val="2282449362"/>
                  </a:ext>
                </a:extLst>
              </a:tr>
              <a:tr h="3240000">
                <a:tc>
                  <a:txBody>
                    <a:bodyPr/>
                    <a:lstStyle/>
                    <a:p>
                      <a:pPr indent="26987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СУТЬ СПОСОБА</a:t>
                      </a:r>
                    </a:p>
                  </a:txBody>
                  <a:tcPr marL="24693" marR="24693" marT="0" marB="0" vert="vert270" anchor="ctr"/>
                </a:tc>
                <a:tc>
                  <a:txBody>
                    <a:bodyPr/>
                    <a:lstStyle/>
                    <a:p>
                      <a:pPr indent="26987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Исследователь наблюдает с помощью приборов за реально происходящим процессом</a:t>
                      </a:r>
                    </a:p>
                    <a:p>
                      <a:pPr indent="26987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Самый достоверный способом изучения происходящих процессов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693" marR="24693" marT="0" marB="0" anchor="ctr"/>
                </a:tc>
                <a:tc>
                  <a:txBody>
                    <a:bodyPr/>
                    <a:lstStyle/>
                    <a:p>
                      <a:pPr indent="26987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Решение численными методами дифференциальных физических уравнений, которые описывают физические явления</a:t>
                      </a:r>
                    </a:p>
                    <a:p>
                      <a:pPr indent="26987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Базируется на допущение о сплошности среды и полном описании геометрии интересующей области </a:t>
                      </a:r>
                    </a:p>
                    <a:p>
                      <a:pPr indent="26987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 сегодня это самый точный метод расчетного исследования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693" marR="24693" marT="0" marB="0" anchor="ctr"/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Решение относительно простых аналитических или эмпирических уравнений, которые описывают физические явления.</a:t>
                      </a:r>
                    </a:p>
                    <a:p>
                      <a:pPr indent="26987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Относительно простые формулы, которые могут быть посчитаны с помощью простых вычислительных средств.</a:t>
                      </a:r>
                    </a:p>
                    <a:p>
                      <a:pPr indent="26987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Хорошо подходят для проектных расчетов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693" marR="24693" marT="0" marB="0" anchor="ctr"/>
                </a:tc>
                <a:extLst>
                  <a:ext uri="{0D108BD9-81ED-4DB2-BD59-A6C34878D82A}">
                    <a16:rowId xmlns:a16="http://schemas.microsoft.com/office/drawing/2014/main" val="189571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967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СПОСОБЫ АНАЛИЗА ПРИСХОДЯЩИХ ПРОЦЕСОВ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5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B2CEA26-7EB6-4514-B65B-4B3846EFC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80593"/>
              </p:ext>
            </p:extLst>
          </p:nvPr>
        </p:nvGraphicFramePr>
        <p:xfrm>
          <a:off x="584988" y="732691"/>
          <a:ext cx="8141001" cy="441325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54284">
                  <a:extLst>
                    <a:ext uri="{9D8B030D-6E8A-4147-A177-3AD203B41FA5}">
                      <a16:colId xmlns:a16="http://schemas.microsoft.com/office/drawing/2014/main" val="2781087392"/>
                    </a:ext>
                  </a:extLst>
                </a:gridCol>
                <a:gridCol w="2462239">
                  <a:extLst>
                    <a:ext uri="{9D8B030D-6E8A-4147-A177-3AD203B41FA5}">
                      <a16:colId xmlns:a16="http://schemas.microsoft.com/office/drawing/2014/main" val="1273267172"/>
                    </a:ext>
                  </a:extLst>
                </a:gridCol>
                <a:gridCol w="2462239">
                  <a:extLst>
                    <a:ext uri="{9D8B030D-6E8A-4147-A177-3AD203B41FA5}">
                      <a16:colId xmlns:a16="http://schemas.microsoft.com/office/drawing/2014/main" val="90281525"/>
                    </a:ext>
                  </a:extLst>
                </a:gridCol>
                <a:gridCol w="2462239">
                  <a:extLst>
                    <a:ext uri="{9D8B030D-6E8A-4147-A177-3AD203B41FA5}">
                      <a16:colId xmlns:a16="http://schemas.microsoft.com/office/drawing/2014/main" val="2990992956"/>
                    </a:ext>
                  </a:extLst>
                </a:gridCol>
              </a:tblGrid>
              <a:tr h="216682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693" marR="2469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ЭКСПЕРИМЕНТ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693" marR="2469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ЧИСЛЕННОЕ РЕШЕНИЕ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693" marR="2469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АНАЛИТИЧЕСКОЕ РЕШЕНИЕ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693" marR="24693" marT="0" marB="0" anchor="ctr"/>
                </a:tc>
                <a:extLst>
                  <a:ext uri="{0D108BD9-81ED-4DB2-BD59-A6C34878D82A}">
                    <a16:rowId xmlns:a16="http://schemas.microsoft.com/office/drawing/2014/main" val="2282449362"/>
                  </a:ext>
                </a:extLst>
              </a:tr>
              <a:tr h="25200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УРАВНЕНИЯ ЛЕЖАЩИЕ В ОСНОВЕ</a:t>
                      </a:r>
                    </a:p>
                  </a:txBody>
                  <a:tcPr marL="24693" marR="24693" marT="0" marB="0" vert="vert270"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Относительно простые уравнения для обработки результатов или подготовки испытаний</a:t>
                      </a:r>
                    </a:p>
                  </a:txBody>
                  <a:tcPr marL="24693" marR="24693" marT="0" marB="0"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Используются уравнения МСС, описывающие процессы происходящие в малой точке пространства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Позволяют найти интересующие параметры потока в любой материальной точки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Требует знания геометрии изучаемого объекта (это граничные условия)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 подходит для проектирования</a:t>
                      </a:r>
                    </a:p>
                  </a:txBody>
                  <a:tcPr marL="24693" marR="24693" marT="0" marB="0"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Использует физические уравнения, описывающие глобальные процессы, происходящие в системе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Дает общую информацию о процессах происходящих в системе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 требует подробного знания геометрии объекта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Пригодно для проектирования (расчета формы геометрии объекта)</a:t>
                      </a:r>
                    </a:p>
                  </a:txBody>
                  <a:tcPr marL="24693" marR="24693" marT="0" marB="0" anchor="ctr"/>
                </a:tc>
                <a:extLst>
                  <a:ext uri="{0D108BD9-81ED-4DB2-BD59-A6C34878D82A}">
                    <a16:rowId xmlns:a16="http://schemas.microsoft.com/office/drawing/2014/main" val="3475443062"/>
                  </a:ext>
                </a:extLst>
              </a:tr>
            </a:tbl>
          </a:graphicData>
        </a:graphic>
      </p:graphicFrame>
      <p:pic>
        <p:nvPicPr>
          <p:cNvPr id="13" name="Рисунок 12" descr="Изображение выглядит как текст, доска объявлений&#10;&#10;Автоматически созданное описание">
            <a:extLst>
              <a:ext uri="{FF2B5EF4-FFF2-40B4-BE49-F238E27FC236}">
                <a16:creationId xmlns:a16="http://schemas.microsoft.com/office/drawing/2014/main" id="{E348AAD2-A580-4A55-B2D9-8307AE62E1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335" y="5139253"/>
            <a:ext cx="1920000" cy="1080000"/>
          </a:xfrm>
          <a:prstGeom prst="rect">
            <a:avLst/>
          </a:prstGeom>
        </p:spPr>
      </p:pic>
      <p:pic>
        <p:nvPicPr>
          <p:cNvPr id="14" name="Рисунок 138">
            <a:extLst>
              <a:ext uri="{FF2B5EF4-FFF2-40B4-BE49-F238E27FC236}">
                <a16:creationId xmlns:a16="http://schemas.microsoft.com/office/drawing/2014/main" id="{66131E70-7F06-4967-A383-0D48843E56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47" b="53779"/>
          <a:stretch/>
        </p:blipFill>
        <p:spPr bwMode="auto">
          <a:xfrm>
            <a:off x="4288114" y="5145942"/>
            <a:ext cx="1575773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 descr="Испытание ракетного двигателя. Самара, Кузнецов, Двигатель, Ракетный двигатель, Фотография, Испытание, Длиннопост">
            <a:hlinkClick r:id="rId5" tgtFrame="&quot;_blank&quot;"/>
            <a:extLst>
              <a:ext uri="{FF2B5EF4-FFF2-40B4-BE49-F238E27FC236}">
                <a16:creationId xmlns:a16="http://schemas.microsoft.com/office/drawing/2014/main" id="{1F1E5617-663D-4F0E-B8FF-2E2811012F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588" y="5145942"/>
            <a:ext cx="1511249" cy="10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5531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СПОСОБЫ АНАЛИЗА ПРИСХОДЯЩИХ ПРОЦЕСОВ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6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B2CEA26-7EB6-4514-B65B-4B3846EFC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469568"/>
              </p:ext>
            </p:extLst>
          </p:nvPr>
        </p:nvGraphicFramePr>
        <p:xfrm>
          <a:off x="584989" y="809625"/>
          <a:ext cx="8141001" cy="510643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54284">
                  <a:extLst>
                    <a:ext uri="{9D8B030D-6E8A-4147-A177-3AD203B41FA5}">
                      <a16:colId xmlns:a16="http://schemas.microsoft.com/office/drawing/2014/main" val="2781087392"/>
                    </a:ext>
                  </a:extLst>
                </a:gridCol>
                <a:gridCol w="2462239">
                  <a:extLst>
                    <a:ext uri="{9D8B030D-6E8A-4147-A177-3AD203B41FA5}">
                      <a16:colId xmlns:a16="http://schemas.microsoft.com/office/drawing/2014/main" val="1273267172"/>
                    </a:ext>
                  </a:extLst>
                </a:gridCol>
                <a:gridCol w="2462239">
                  <a:extLst>
                    <a:ext uri="{9D8B030D-6E8A-4147-A177-3AD203B41FA5}">
                      <a16:colId xmlns:a16="http://schemas.microsoft.com/office/drawing/2014/main" val="90281525"/>
                    </a:ext>
                  </a:extLst>
                </a:gridCol>
                <a:gridCol w="2462239">
                  <a:extLst>
                    <a:ext uri="{9D8B030D-6E8A-4147-A177-3AD203B41FA5}">
                      <a16:colId xmlns:a16="http://schemas.microsoft.com/office/drawing/2014/main" val="2990992956"/>
                    </a:ext>
                  </a:extLst>
                </a:gridCol>
              </a:tblGrid>
              <a:tr h="216682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693" marR="2469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ЭКСПЕРИМЕНТ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693" marR="2469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ЧИСЛЕННОЕ РЕШЕНИЕ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693" marR="2469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АНАЛИТИЧЕСКОЕ РЕШЕНИЕ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693" marR="24693" marT="0" marB="0" anchor="ctr"/>
                </a:tc>
                <a:extLst>
                  <a:ext uri="{0D108BD9-81ED-4DB2-BD59-A6C34878D82A}">
                    <a16:rowId xmlns:a16="http://schemas.microsoft.com/office/drawing/2014/main" val="2282449362"/>
                  </a:ext>
                </a:extLst>
              </a:tr>
              <a:tr h="373143">
                <a:tc rowSpan="2">
                  <a:txBody>
                    <a:bodyPr/>
                    <a:lstStyle/>
                    <a:p>
                      <a:pPr indent="26987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ВРЕМЯ ПОЛУЧЕНИЯ РЕЗУЛЬТАТА</a:t>
                      </a:r>
                    </a:p>
                  </a:txBody>
                  <a:tcPr marL="24693" marR="24693" marT="0" marB="0" vert="vert27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Большое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Умеренное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Малое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571614"/>
                  </a:ext>
                </a:extLst>
              </a:tr>
              <a:tr h="3600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Char char="‒"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Требует большого времени для подготовки, изготовления опытного образца, модернизации оборудования и оснащения всеми средствами измерения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Char char="‒"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Обработка результатов также требует времени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Char char="‒"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 отведенное время можно рассмотреть только малое число вариантов</a:t>
                      </a:r>
                    </a:p>
                    <a:p>
                      <a:pPr indent="26987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Char char="‒"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Требует построения расчетной модели, разбиения ее на конечные элементы и проведения непосредственно расчета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Char char="‒"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Время одного расчета от нескольких минут, до нескольких суток (в зависимости от сложности)</a:t>
                      </a:r>
                    </a:p>
                    <a:p>
                      <a:pPr indent="26987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Char char="‒"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Простые формулы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Char char="‒"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 требуют больших ресурсов</a:t>
                      </a:r>
                    </a:p>
                    <a:p>
                      <a:pPr indent="26987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8301901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BA43A6-12C3-4661-A61D-B73B44A79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575" y="1118049"/>
            <a:ext cx="578002" cy="540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33C000-24A3-4FF0-A3FC-264968A86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899" y="1118049"/>
            <a:ext cx="548213" cy="54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6516FB-AB07-46E5-8096-4B779752FB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896"/>
          <a:stretch/>
        </p:blipFill>
        <p:spPr>
          <a:xfrm>
            <a:off x="8067539" y="1118049"/>
            <a:ext cx="54821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7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СПОСОБЫ АНАЛИЗА ПРИСХОДЯЩИХ ПРОЦЕСОВ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7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B2CEA26-7EB6-4514-B65B-4B3846EFC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230223"/>
              </p:ext>
            </p:extLst>
          </p:nvPr>
        </p:nvGraphicFramePr>
        <p:xfrm>
          <a:off x="584989" y="809625"/>
          <a:ext cx="8141001" cy="577422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54284">
                  <a:extLst>
                    <a:ext uri="{9D8B030D-6E8A-4147-A177-3AD203B41FA5}">
                      <a16:colId xmlns:a16="http://schemas.microsoft.com/office/drawing/2014/main" val="2781087392"/>
                    </a:ext>
                  </a:extLst>
                </a:gridCol>
                <a:gridCol w="2462239">
                  <a:extLst>
                    <a:ext uri="{9D8B030D-6E8A-4147-A177-3AD203B41FA5}">
                      <a16:colId xmlns:a16="http://schemas.microsoft.com/office/drawing/2014/main" val="1273267172"/>
                    </a:ext>
                  </a:extLst>
                </a:gridCol>
                <a:gridCol w="2462239">
                  <a:extLst>
                    <a:ext uri="{9D8B030D-6E8A-4147-A177-3AD203B41FA5}">
                      <a16:colId xmlns:a16="http://schemas.microsoft.com/office/drawing/2014/main" val="90281525"/>
                    </a:ext>
                  </a:extLst>
                </a:gridCol>
                <a:gridCol w="2462239">
                  <a:extLst>
                    <a:ext uri="{9D8B030D-6E8A-4147-A177-3AD203B41FA5}">
                      <a16:colId xmlns:a16="http://schemas.microsoft.com/office/drawing/2014/main" val="2990992956"/>
                    </a:ext>
                  </a:extLst>
                </a:gridCol>
              </a:tblGrid>
              <a:tr h="216682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693" marR="2469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ЭКСПЕРИМЕНТ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693" marR="2469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ЧИСЛЕННОЕ РЕШЕНИЕ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693" marR="2469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АНАЛИТИЧЕСКОЕ РЕШЕНИЕ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693" marR="24693" marT="0" marB="0" anchor="ctr"/>
                </a:tc>
                <a:extLst>
                  <a:ext uri="{0D108BD9-81ED-4DB2-BD59-A6C34878D82A}">
                    <a16:rowId xmlns:a16="http://schemas.microsoft.com/office/drawing/2014/main" val="2282449362"/>
                  </a:ext>
                </a:extLst>
              </a:tr>
              <a:tr h="400852">
                <a:tc rowSpan="2">
                  <a:txBody>
                    <a:bodyPr/>
                    <a:lstStyle/>
                    <a:p>
                      <a:pPr indent="26987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СТОИМОСТЬ</a:t>
                      </a:r>
                    </a:p>
                  </a:txBody>
                  <a:tcPr marL="24693" marR="24693" marT="0" marB="0" vert="vert27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Большая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Умеренная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Малая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571614"/>
                  </a:ext>
                </a:extLst>
              </a:tr>
              <a:tr h="37338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Необходимость изготовления опытного образца;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Нужно иметь специальное лабораторное оборудование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Нужно содержать высококвалифицированный персонал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Большие энергозатраты на проведение эксперимента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Большое время испытаний и обработки данных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Высокая стоимостью вычислительной техники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Высокая стоимость лицензий на программное обеспечение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Относительно большое время получения решения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Затраты на энергию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Высокая квалификация расчетчика</a:t>
                      </a:r>
                    </a:p>
                    <a:p>
                      <a:pPr indent="26987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Малое время получения решения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Низкие требования к вычислительной технике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20725492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A4EA27-FDC6-462E-825D-5D73895A5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575" y="1118049"/>
            <a:ext cx="578002" cy="54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FC4364-7261-42DC-B94A-4FF03EC24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899" y="1118049"/>
            <a:ext cx="548213" cy="54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24310BC-9838-4A41-9972-3BB9D66AE9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896"/>
          <a:stretch/>
        </p:blipFill>
        <p:spPr>
          <a:xfrm>
            <a:off x="8067539" y="1118049"/>
            <a:ext cx="54821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19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СПОСОБЫ АНАЛИЗА ПРИСХОДЯЩИХ ПРОЦЕСОВ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8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B2CEA26-7EB6-4514-B65B-4B3846EFC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873258"/>
              </p:ext>
            </p:extLst>
          </p:nvPr>
        </p:nvGraphicFramePr>
        <p:xfrm>
          <a:off x="584989" y="809625"/>
          <a:ext cx="8141001" cy="547968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54284">
                  <a:extLst>
                    <a:ext uri="{9D8B030D-6E8A-4147-A177-3AD203B41FA5}">
                      <a16:colId xmlns:a16="http://schemas.microsoft.com/office/drawing/2014/main" val="2781087392"/>
                    </a:ext>
                  </a:extLst>
                </a:gridCol>
                <a:gridCol w="2462239">
                  <a:extLst>
                    <a:ext uri="{9D8B030D-6E8A-4147-A177-3AD203B41FA5}">
                      <a16:colId xmlns:a16="http://schemas.microsoft.com/office/drawing/2014/main" val="1273267172"/>
                    </a:ext>
                  </a:extLst>
                </a:gridCol>
                <a:gridCol w="2462239">
                  <a:extLst>
                    <a:ext uri="{9D8B030D-6E8A-4147-A177-3AD203B41FA5}">
                      <a16:colId xmlns:a16="http://schemas.microsoft.com/office/drawing/2014/main" val="90281525"/>
                    </a:ext>
                  </a:extLst>
                </a:gridCol>
                <a:gridCol w="2462239">
                  <a:extLst>
                    <a:ext uri="{9D8B030D-6E8A-4147-A177-3AD203B41FA5}">
                      <a16:colId xmlns:a16="http://schemas.microsoft.com/office/drawing/2014/main" val="2990992956"/>
                    </a:ext>
                  </a:extLst>
                </a:gridCol>
              </a:tblGrid>
              <a:tr h="216682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693" marR="2469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ЭКСПЕРИМЕНТ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693" marR="2469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ЧИСЛЕННОЕ РЕШЕНИЕ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693" marR="2469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АНАЛИТИЧЕСКОЕ РЕШЕНИЕ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693" marR="24693" marT="0" marB="0" anchor="ctr"/>
                </a:tc>
                <a:extLst>
                  <a:ext uri="{0D108BD9-81ED-4DB2-BD59-A6C34878D82A}">
                    <a16:rowId xmlns:a16="http://schemas.microsoft.com/office/drawing/2014/main" val="2282449362"/>
                  </a:ext>
                </a:extLst>
              </a:tr>
              <a:tr h="400852"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ДОСТОВЕРНОСТЬ</a:t>
                      </a:r>
                    </a:p>
                  </a:txBody>
                  <a:tcPr marL="24693" marR="24693" marT="0" marB="0" vert="vert27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Высокая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Средняя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Низкая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571614"/>
                  </a:ext>
                </a:extLst>
              </a:tr>
              <a:tr h="3240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эксперименте исследователь наблюдает на реальный процессом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основе метода лежат уравнения, которые описывают происходящие физические процессы в соответствии с нашими современными знаниями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Упрощения минимальны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Геометрия расчетной области учитывается максимально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Используются упрощённые формулы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Геометрия расчетной области упрощается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Используют эмпирические зависимости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0725492"/>
                  </a:ext>
                </a:extLst>
              </a:tr>
              <a:tr h="473018"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КВАЛИФИКАЦИЯ ПЕРСОНАЛА</a:t>
                      </a:r>
                    </a:p>
                  </a:txBody>
                  <a:tcPr marL="24693" marR="24693" marT="0" marB="0" vert="vert27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ВЫСОКАЯ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УМЕРЕННАЯ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НИЗКАЯ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7159417"/>
                  </a:ext>
                </a:extLst>
              </a:tr>
              <a:tr h="1080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Необходимы знания области моделирования и опыт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Доступно большинству людей с инженерным образованием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30578837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A4EA27-FDC6-462E-825D-5D73895A5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539" y="1156473"/>
            <a:ext cx="578002" cy="54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FC4364-7261-42DC-B94A-4FF03EC24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899" y="1118049"/>
            <a:ext cx="548213" cy="54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24310BC-9838-4A41-9972-3BB9D66AE9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896"/>
          <a:stretch/>
        </p:blipFill>
        <p:spPr>
          <a:xfrm>
            <a:off x="3250995" y="1118049"/>
            <a:ext cx="548213" cy="54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EEB5E5-0A2C-45F4-AB11-8D903E55F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994" y="4809454"/>
            <a:ext cx="578002" cy="54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143C41C-5C6C-4AE7-B26E-942477252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898" y="4809454"/>
            <a:ext cx="548213" cy="54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28E117E-0B93-4B44-A3B3-62F6FB70DC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896"/>
          <a:stretch/>
        </p:blipFill>
        <p:spPr>
          <a:xfrm>
            <a:off x="8118644" y="4760509"/>
            <a:ext cx="54821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18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СПОСОБЫ АНАЛИЗА ПРИСХОДЯЩИХ ПРОЦЕСОВ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E79BFED-6ECD-4563-B483-CEA192FFFCCF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9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B2CEA26-7EB6-4514-B65B-4B3846EFC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131887"/>
              </p:ext>
            </p:extLst>
          </p:nvPr>
        </p:nvGraphicFramePr>
        <p:xfrm>
          <a:off x="584989" y="809625"/>
          <a:ext cx="8141001" cy="481410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54284">
                  <a:extLst>
                    <a:ext uri="{9D8B030D-6E8A-4147-A177-3AD203B41FA5}">
                      <a16:colId xmlns:a16="http://schemas.microsoft.com/office/drawing/2014/main" val="2781087392"/>
                    </a:ext>
                  </a:extLst>
                </a:gridCol>
                <a:gridCol w="2462239">
                  <a:extLst>
                    <a:ext uri="{9D8B030D-6E8A-4147-A177-3AD203B41FA5}">
                      <a16:colId xmlns:a16="http://schemas.microsoft.com/office/drawing/2014/main" val="1273267172"/>
                    </a:ext>
                  </a:extLst>
                </a:gridCol>
                <a:gridCol w="2462239">
                  <a:extLst>
                    <a:ext uri="{9D8B030D-6E8A-4147-A177-3AD203B41FA5}">
                      <a16:colId xmlns:a16="http://schemas.microsoft.com/office/drawing/2014/main" val="90281525"/>
                    </a:ext>
                  </a:extLst>
                </a:gridCol>
                <a:gridCol w="2462239">
                  <a:extLst>
                    <a:ext uri="{9D8B030D-6E8A-4147-A177-3AD203B41FA5}">
                      <a16:colId xmlns:a16="http://schemas.microsoft.com/office/drawing/2014/main" val="2990992956"/>
                    </a:ext>
                  </a:extLst>
                </a:gridCol>
              </a:tblGrid>
              <a:tr h="216682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693" marR="2469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ЭКСПЕРИМЕНТ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693" marR="2469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ЧИСЛЕННОЕ РЕШЕНИЕ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693" marR="2469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АНАЛИТИЧЕСКОЕ РЕШЕНИЕ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693" marR="24693" marT="0" marB="0" anchor="ctr"/>
                </a:tc>
                <a:extLst>
                  <a:ext uri="{0D108BD9-81ED-4DB2-BD59-A6C34878D82A}">
                    <a16:rowId xmlns:a16="http://schemas.microsoft.com/office/drawing/2014/main" val="2282449362"/>
                  </a:ext>
                </a:extLst>
              </a:tr>
              <a:tr h="400852">
                <a:tc rowSpan="2">
                  <a:txBody>
                    <a:bodyPr/>
                    <a:lstStyle/>
                    <a:p>
                      <a:pPr indent="26987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ИНФОРМАТИВНОСТЬ</a:t>
                      </a:r>
                    </a:p>
                  </a:txBody>
                  <a:tcPr marL="24693" marR="24693" marT="0" marB="0" vert="vert27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Умеренная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Высокая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Умеренная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571614"/>
                  </a:ext>
                </a:extLst>
              </a:tr>
              <a:tr h="37338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Параметры определяться только в тех точках, в которых стоят средства измерения.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Средства измерения могут вносить искажение в процесс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Происходит измерение глобальных параметров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процессах в других местах определяется косвенно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результате можно найти значения всех имеющихся переменных (скорость, давление, температура, концентрация, интенсивность турбулентности) во всей области решения</a:t>
                      </a:r>
                    </a:p>
                    <a:p>
                      <a:pPr marL="285750" indent="-285750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Отсутствуют возмущения процесса, вносимые датчиками при экспериментальном исследовании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Параметры определяются в контрольных сечениях </a:t>
                      </a:r>
                    </a:p>
                    <a:p>
                      <a:pPr marL="285750" indent="-285750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‒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Параметры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осредняются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20725492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FC4364-7261-42DC-B94A-4FF03EC24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539" y="1138539"/>
            <a:ext cx="548213" cy="54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24310BC-9838-4A41-9972-3BB9D66AE9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896"/>
          <a:stretch/>
        </p:blipFill>
        <p:spPr>
          <a:xfrm>
            <a:off x="5565334" y="1138539"/>
            <a:ext cx="548213" cy="54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0B0191-0D12-4D78-879C-738DF163E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358" y="1138539"/>
            <a:ext cx="54821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418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/>
          </a:solidFill>
        </a:ln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 sz="1600" cap="all" dirty="0" smtClean="0">
            <a:solidFill>
              <a:schemeClr val="tx1"/>
            </a:solidFill>
            <a:ea typeface="Arial Unicode MS" pitchFamily="34" charset="-128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6781</TotalTime>
  <Words>1649</Words>
  <Application>Microsoft Office PowerPoint</Application>
  <PresentationFormat>Экран (4:3)</PresentationFormat>
  <Paragraphs>372</Paragraphs>
  <Slides>24</Slides>
  <Notes>23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Elektra Medium Pro</vt:lpstr>
      <vt:lpstr>Elektra Text Pro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 Степанов</dc:creator>
  <cp:lastModifiedBy>OB</cp:lastModifiedBy>
  <cp:revision>527</cp:revision>
  <dcterms:created xsi:type="dcterms:W3CDTF">2016-03-09T10:31:39Z</dcterms:created>
  <dcterms:modified xsi:type="dcterms:W3CDTF">2020-09-17T09:14:49Z</dcterms:modified>
</cp:coreProperties>
</file>