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776538"/>
            <a:ext cx="6324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38239"/>
            <a:ext cx="9144000" cy="44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47875"/>
            <a:ext cx="9144000" cy="269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9189"/>
            <a:ext cx="9144000" cy="45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64488" cy="54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3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66800"/>
            <a:ext cx="9144000" cy="464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27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9232"/>
            <a:ext cx="8244408" cy="658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28800"/>
            <a:ext cx="9144000" cy="31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44000" cy="525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64869" cy="52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9739"/>
            <a:ext cx="9172611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0"/>
            <a:ext cx="9144000" cy="520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1188"/>
            <a:ext cx="9144000" cy="302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2525"/>
            <a:ext cx="9124039" cy="443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0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0" y="908720"/>
            <a:ext cx="9125910" cy="500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62039"/>
            <a:ext cx="9152150" cy="45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0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438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6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2175"/>
            <a:ext cx="9158496" cy="24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07" y="404664"/>
            <a:ext cx="8984193" cy="623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825"/>
            <a:ext cx="9144000" cy="50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73" y="548680"/>
            <a:ext cx="8880827" cy="562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159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91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6" y="1124744"/>
            <a:ext cx="8964488" cy="523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21</cp:revision>
  <dcterms:created xsi:type="dcterms:W3CDTF">2022-09-02T12:17:09Z</dcterms:created>
  <dcterms:modified xsi:type="dcterms:W3CDTF">2023-01-20T08:55:29Z</dcterms:modified>
</cp:coreProperties>
</file>