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04" r:id="rId2"/>
    <p:sldId id="285" r:id="rId3"/>
    <p:sldId id="286" r:id="rId4"/>
    <p:sldId id="287" r:id="rId5"/>
    <p:sldId id="288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9" r:id="rId16"/>
    <p:sldId id="320" r:id="rId17"/>
    <p:sldId id="321" r:id="rId18"/>
    <p:sldId id="322" r:id="rId19"/>
    <p:sldId id="323" r:id="rId20"/>
    <p:sldId id="324" r:id="rId21"/>
    <p:sldId id="325" r:id="rId22"/>
    <p:sldId id="326" r:id="rId23"/>
    <p:sldId id="327" r:id="rId24"/>
    <p:sldId id="328" r:id="rId25"/>
    <p:sldId id="329" r:id="rId26"/>
    <p:sldId id="330" r:id="rId27"/>
    <p:sldId id="331" r:id="rId28"/>
    <p:sldId id="332" r:id="rId29"/>
    <p:sldId id="333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50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87CA2-0FB7-4A30-AA67-5F865BCF74F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6BF9F7-955D-47E2-ADDA-73999BD72F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9700" y="2776538"/>
            <a:ext cx="6324600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138239"/>
            <a:ext cx="9144000" cy="448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047875"/>
            <a:ext cx="9144000" cy="2692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19189"/>
            <a:ext cx="9144000" cy="4553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8964488" cy="5478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9144000" cy="5321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066800"/>
            <a:ext cx="9144000" cy="4642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9144000" cy="2712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9232"/>
            <a:ext cx="8244408" cy="6588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828800"/>
            <a:ext cx="9144000" cy="313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42950"/>
            <a:ext cx="9144000" cy="5251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9164869" cy="525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9739"/>
            <a:ext cx="9172611" cy="3375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762000"/>
            <a:ext cx="9144000" cy="5209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1188"/>
            <a:ext cx="9144000" cy="3026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9144000" cy="65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52525"/>
            <a:ext cx="9124039" cy="4436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9144000" cy="4017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0" y="908720"/>
            <a:ext cx="9125910" cy="5005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062039"/>
            <a:ext cx="9152150" cy="4599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9144000" cy="5088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348880"/>
            <a:ext cx="443865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4618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62175"/>
            <a:ext cx="9158496" cy="2490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807" y="404664"/>
            <a:ext cx="8984193" cy="6239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85825"/>
            <a:ext cx="9144000" cy="5013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173" y="548680"/>
            <a:ext cx="8880827" cy="5621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9144000" cy="1598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01008"/>
            <a:ext cx="91916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976" y="1124744"/>
            <a:ext cx="8964488" cy="5237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0</Words>
  <Application>Microsoft Office PowerPoint</Application>
  <PresentationFormat>Экран (4:3)</PresentationFormat>
  <Paragraphs>0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Administrator</dc:creator>
  <cp:lastModifiedBy>Administrator</cp:lastModifiedBy>
  <cp:revision>21</cp:revision>
  <dcterms:created xsi:type="dcterms:W3CDTF">2022-09-02T12:17:09Z</dcterms:created>
  <dcterms:modified xsi:type="dcterms:W3CDTF">2023-01-20T08:55:29Z</dcterms:modified>
</cp:coreProperties>
</file>