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45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29" r:id="rId27"/>
    <p:sldId id="330" r:id="rId28"/>
    <p:sldId id="331" r:id="rId29"/>
    <p:sldId id="332" r:id="rId30"/>
    <p:sldId id="333" r:id="rId31"/>
    <p:sldId id="33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26.03.2026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26.03.2026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24125"/>
            <a:ext cx="9068302" cy="1768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5417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8820472" cy="5479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6" y="1484784"/>
            <a:ext cx="9142504" cy="3536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52463"/>
            <a:ext cx="8217665" cy="660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01811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91" y="1844824"/>
            <a:ext cx="9066509" cy="344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4980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20880" cy="5987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4370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3698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14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169" y="692696"/>
            <a:ext cx="8903831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18" y="980728"/>
            <a:ext cx="912718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32089" cy="378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3499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9144001" cy="2274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4712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08233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9146223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3022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3598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09906"/>
            <a:ext cx="8352928" cy="614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4662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67544" y="1844824"/>
            <a:ext cx="82296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Лекция закончена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Благодарю за внимание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8486954" cy="535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9198343" cy="244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31148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393" y="548680"/>
            <a:ext cx="9189393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3716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48680"/>
            <a:ext cx="8653109" cy="5587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</Words>
  <Application>Microsoft Office PowerPoint</Application>
  <PresentationFormat>Экран (4:3)</PresentationFormat>
  <Paragraphs>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</cp:lastModifiedBy>
  <cp:revision>23</cp:revision>
  <dcterms:created xsi:type="dcterms:W3CDTF">2022-09-02T12:17:09Z</dcterms:created>
  <dcterms:modified xsi:type="dcterms:W3CDTF">2026-03-26T15:26:03Z</dcterms:modified>
</cp:coreProperties>
</file>