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4" r:id="rId2"/>
    <p:sldId id="285" r:id="rId3"/>
    <p:sldId id="286" r:id="rId4"/>
    <p:sldId id="287" r:id="rId5"/>
    <p:sldId id="288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45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7CA2-0FB7-4A30-AA67-5F865BCF74F7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BF9F7-955D-47E2-ADDA-73999BD72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24125"/>
            <a:ext cx="9068302" cy="176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41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820472" cy="547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" y="1484784"/>
            <a:ext cx="9142504" cy="353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2463"/>
            <a:ext cx="8217665" cy="660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0728"/>
            <a:ext cx="9144000" cy="514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91" y="1844824"/>
            <a:ext cx="9066509" cy="344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498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20880" cy="598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437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369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14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69" y="692696"/>
            <a:ext cx="890383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8" y="980728"/>
            <a:ext cx="912718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32089" cy="378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349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1" cy="227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471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08233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622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302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359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09906"/>
            <a:ext cx="8352928" cy="614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66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67544" y="1844824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Лекция закончена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Благодарю за внимание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86954" cy="535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98343" cy="244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31148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393" y="548680"/>
            <a:ext cx="9189393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371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653109" cy="558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</Words>
  <Application>Microsoft Office PowerPoint</Application>
  <PresentationFormat>Экран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Administrator</cp:lastModifiedBy>
  <cp:revision>22</cp:revision>
  <dcterms:created xsi:type="dcterms:W3CDTF">2022-09-02T12:17:09Z</dcterms:created>
  <dcterms:modified xsi:type="dcterms:W3CDTF">2023-01-20T08:52:04Z</dcterms:modified>
</cp:coreProperties>
</file>