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4" r:id="rId2"/>
    <p:sldId id="285" r:id="rId3"/>
    <p:sldId id="286" r:id="rId4"/>
    <p:sldId id="287" r:id="rId5"/>
    <p:sldId id="288" r:id="rId6"/>
    <p:sldId id="310" r:id="rId7"/>
    <p:sldId id="311" r:id="rId8"/>
    <p:sldId id="312" r:id="rId9"/>
    <p:sldId id="313" r:id="rId10"/>
    <p:sldId id="314" r:id="rId11"/>
    <p:sldId id="34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87CA2-0FB7-4A30-AA67-5F865BCF74F7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BF9F7-955D-47E2-ADDA-73999BD72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CC899-C813-46E5-A219-305F967FE3D0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CC899-C813-46E5-A219-305F967FE3D0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5F86D-6A9F-4189-B851-E92B495641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7350" y="2800350"/>
            <a:ext cx="5829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112" y="145201"/>
            <a:ext cx="8213352" cy="666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1150" y="2452688"/>
            <a:ext cx="59817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" y="481013"/>
            <a:ext cx="8362950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268760"/>
            <a:ext cx="9108504" cy="516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8" y="536401"/>
            <a:ext cx="8315325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513" y="592410"/>
            <a:ext cx="8562975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" y="1072852"/>
            <a:ext cx="84201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321" y="44624"/>
            <a:ext cx="7849119" cy="676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11460"/>
            <a:ext cx="8496300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75" y="355426"/>
            <a:ext cx="855345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Administrator</dc:creator>
  <cp:lastModifiedBy>Administrator</cp:lastModifiedBy>
  <cp:revision>18</cp:revision>
  <dcterms:created xsi:type="dcterms:W3CDTF">2022-09-02T12:17:09Z</dcterms:created>
  <dcterms:modified xsi:type="dcterms:W3CDTF">2023-08-29T14:20:09Z</dcterms:modified>
</cp:coreProperties>
</file>