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04" r:id="rId2"/>
    <p:sldId id="285" r:id="rId3"/>
    <p:sldId id="286" r:id="rId4"/>
    <p:sldId id="287" r:id="rId5"/>
    <p:sldId id="288" r:id="rId6"/>
    <p:sldId id="310" r:id="rId7"/>
    <p:sldId id="311" r:id="rId8"/>
    <p:sldId id="312" r:id="rId9"/>
    <p:sldId id="313" r:id="rId10"/>
    <p:sldId id="314" r:id="rId11"/>
    <p:sldId id="315" r:id="rId12"/>
    <p:sldId id="316" r:id="rId13"/>
    <p:sldId id="317" r:id="rId14"/>
    <p:sldId id="318" r:id="rId15"/>
    <p:sldId id="31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0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87CA2-0FB7-4A30-AA67-5F865BCF74F7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6BF9F7-955D-47E2-ADDA-73999BD72FA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CC899-C813-46E5-A219-305F967FE3D0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F86D-6A9F-4189-B851-E92B495641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CC899-C813-46E5-A219-305F967FE3D0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F86D-6A9F-4189-B851-E92B495641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CC899-C813-46E5-A219-305F967FE3D0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F86D-6A9F-4189-B851-E92B495641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CC899-C813-46E5-A219-305F967FE3D0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F86D-6A9F-4189-B851-E92B495641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CC899-C813-46E5-A219-305F967FE3D0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F86D-6A9F-4189-B851-E92B495641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CC899-C813-46E5-A219-305F967FE3D0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F86D-6A9F-4189-B851-E92B495641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CC899-C813-46E5-A219-305F967FE3D0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F86D-6A9F-4189-B851-E92B495641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CC899-C813-46E5-A219-305F967FE3D0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F86D-6A9F-4189-B851-E92B495641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CC899-C813-46E5-A219-305F967FE3D0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F86D-6A9F-4189-B851-E92B495641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CC899-C813-46E5-A219-305F967FE3D0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F86D-6A9F-4189-B851-E92B495641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CC899-C813-46E5-A219-305F967FE3D0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5F86D-6A9F-4189-B851-E92B495641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CC899-C813-46E5-A219-305F967FE3D0}" type="datetimeFigureOut">
              <a:rPr lang="ru-RU" smtClean="0"/>
              <a:pPr/>
              <a:t>20.01.2023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5F86D-6A9F-4189-B851-E92B4956412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2780928"/>
            <a:ext cx="9143999" cy="625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3501008"/>
            <a:ext cx="155257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72816"/>
            <a:ext cx="9174057" cy="3512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68760"/>
            <a:ext cx="9144000" cy="4737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6672"/>
            <a:ext cx="9144000" cy="5284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68760"/>
            <a:ext cx="9079098" cy="435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08720"/>
            <a:ext cx="9144000" cy="5278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251520" y="2060848"/>
            <a:ext cx="8229600" cy="18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Лекция закончена</a:t>
            </a:r>
            <a:b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Благодарю за внимание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366072"/>
            <a:ext cx="8964488" cy="6396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957389"/>
            <a:ext cx="9144000" cy="2856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40768"/>
            <a:ext cx="9144000" cy="355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72816"/>
            <a:ext cx="9144000" cy="2777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980728"/>
            <a:ext cx="8784976" cy="542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48680"/>
            <a:ext cx="9144000" cy="6023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40768"/>
            <a:ext cx="9144000" cy="4138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92696"/>
            <a:ext cx="9097626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2</Words>
  <Application>Microsoft Office PowerPoint</Application>
  <PresentationFormat>Экран (4:3)</PresentationFormat>
  <Paragraphs>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Administrator</dc:creator>
  <cp:lastModifiedBy>Administrator</cp:lastModifiedBy>
  <cp:revision>20</cp:revision>
  <dcterms:created xsi:type="dcterms:W3CDTF">2022-09-02T12:17:09Z</dcterms:created>
  <dcterms:modified xsi:type="dcterms:W3CDTF">2023-01-20T08:53:18Z</dcterms:modified>
</cp:coreProperties>
</file>