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152650"/>
            <a:ext cx="6324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319213"/>
            <a:ext cx="9029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3435" cy="42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9264"/>
            <a:ext cx="9144000" cy="339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04" y="133507"/>
            <a:ext cx="8581776" cy="667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9057073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61913"/>
            <a:ext cx="82962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67" y="908720"/>
            <a:ext cx="9175467" cy="45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8200"/>
            <a:ext cx="79914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777577"/>
            <a:ext cx="90297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050"/>
            <a:ext cx="9191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538413"/>
            <a:ext cx="5962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507826"/>
            <a:ext cx="88487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6675"/>
            <a:ext cx="88677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488776"/>
            <a:ext cx="89058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190625"/>
            <a:ext cx="89249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951476" cy="595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573360"/>
            <a:ext cx="9029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787102"/>
            <a:ext cx="89439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</cp:lastModifiedBy>
  <cp:revision>21</cp:revision>
  <dcterms:created xsi:type="dcterms:W3CDTF">2022-09-02T12:17:09Z</dcterms:created>
  <dcterms:modified xsi:type="dcterms:W3CDTF">2025-10-20T13:13:30Z</dcterms:modified>
</cp:coreProperties>
</file>