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9700" y="2152650"/>
            <a:ext cx="63246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1319213"/>
            <a:ext cx="90297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3435" cy="4230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9264"/>
            <a:ext cx="9144000" cy="3398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632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704" y="133507"/>
            <a:ext cx="8581776" cy="667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32656"/>
            <a:ext cx="9057073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863" y="61913"/>
            <a:ext cx="8296275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467" y="908720"/>
            <a:ext cx="9175467" cy="4582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8200"/>
            <a:ext cx="799147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777577"/>
            <a:ext cx="9029700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43050"/>
            <a:ext cx="919162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0675" y="2538413"/>
            <a:ext cx="59626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8" y="507826"/>
            <a:ext cx="8848725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66675"/>
            <a:ext cx="8867775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488776"/>
            <a:ext cx="890587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38" y="1190625"/>
            <a:ext cx="89249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692696"/>
            <a:ext cx="8951476" cy="595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573360"/>
            <a:ext cx="90297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3" y="787102"/>
            <a:ext cx="8943975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0</Words>
  <Application>Microsoft Office PowerPoint</Application>
  <PresentationFormat>Экран (4:3)</PresentationFormat>
  <Paragraphs>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</cp:lastModifiedBy>
  <cp:revision>21</cp:revision>
  <dcterms:created xsi:type="dcterms:W3CDTF">2022-09-02T12:17:09Z</dcterms:created>
  <dcterms:modified xsi:type="dcterms:W3CDTF">2025-10-20T13:13:30Z</dcterms:modified>
</cp:coreProperties>
</file>