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74" r:id="rId5"/>
    <p:sldId id="279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80" r:id="rId14"/>
    <p:sldId id="281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660D-2D9E-4B33-9B45-ED7240AAF8A7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6E6A-7BF9-472E-9B97-241047CA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2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Прокрутив страницу вниз, найти Список баз данных. Для выполнения контрольной работы необходимо обратиться  к БД по языкознанию (п.4) и БД по литературоведению (п.5)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2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БД можно работать как зарегистрированным пользователем , так и в качестве гостя</a:t>
            </a:r>
            <a:r>
              <a:rPr lang="ru-RU" baseline="0" dirty="0" smtClean="0"/>
              <a:t> (необходимо нажать Ввод)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0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входа в БД можно увеличить объем выдачи записей (10,</a:t>
            </a:r>
            <a:r>
              <a:rPr lang="ru-RU" baseline="0" dirty="0" smtClean="0"/>
              <a:t> </a:t>
            </a:r>
            <a:r>
              <a:rPr lang="ru-RU" dirty="0" smtClean="0"/>
              <a:t>20,</a:t>
            </a:r>
            <a:r>
              <a:rPr lang="ru-RU" baseline="0" dirty="0" smtClean="0"/>
              <a:t> или </a:t>
            </a:r>
            <a:r>
              <a:rPr lang="ru-RU" dirty="0" smtClean="0"/>
              <a:t>50). По</a:t>
            </a:r>
            <a:r>
              <a:rPr lang="ru-RU" baseline="0" dirty="0" smtClean="0"/>
              <a:t> </a:t>
            </a:r>
            <a:r>
              <a:rPr lang="ru-RU" dirty="0" smtClean="0"/>
              <a:t>умолчанию начните поиск в стандартном интерфейсе.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0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поиска библиографии используйте </a:t>
            </a:r>
            <a:r>
              <a:rPr lang="en-US" dirty="0" smtClean="0"/>
              <a:t>‘</a:t>
            </a:r>
            <a:r>
              <a:rPr lang="ru-RU" dirty="0" smtClean="0"/>
              <a:t>Общий</a:t>
            </a:r>
            <a:r>
              <a:rPr lang="ru-RU" baseline="0" dirty="0" smtClean="0"/>
              <a:t> словарь</a:t>
            </a:r>
            <a:r>
              <a:rPr lang="en-US" baseline="0" dirty="0" smtClean="0"/>
              <a:t>’ </a:t>
            </a:r>
            <a:r>
              <a:rPr lang="ru-RU" baseline="0" dirty="0" smtClean="0"/>
              <a:t>или </a:t>
            </a:r>
            <a:r>
              <a:rPr lang="en-US" baseline="0" dirty="0" smtClean="0"/>
              <a:t>‘</a:t>
            </a:r>
            <a:r>
              <a:rPr lang="ru-RU" baseline="0" dirty="0" smtClean="0"/>
              <a:t>ключевые слова</a:t>
            </a:r>
            <a:r>
              <a:rPr lang="en-US" baseline="0" dirty="0" smtClean="0"/>
              <a:t>’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0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поиска по запросу </a:t>
            </a:r>
            <a:r>
              <a:rPr lang="en-US" dirty="0" smtClean="0"/>
              <a:t>‘</a:t>
            </a:r>
            <a:r>
              <a:rPr lang="ru-RU" dirty="0" smtClean="0"/>
              <a:t>молодежный сленг</a:t>
            </a:r>
            <a:r>
              <a:rPr lang="en-US" dirty="0" smtClean="0"/>
              <a:t>’</a:t>
            </a:r>
            <a:r>
              <a:rPr lang="en-US" baseline="0" dirty="0" smtClean="0"/>
              <a:t> </a:t>
            </a:r>
            <a:r>
              <a:rPr lang="ru-RU" baseline="0" dirty="0" smtClean="0"/>
              <a:t>Для получения записей последних публикаций используйте Вывести документы в правом верхнем углу ( начинайте с последних по порядку записей и двигайтесь в обратном порядке).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7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1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в ЭБ </a:t>
            </a:r>
            <a:r>
              <a:rPr lang="en-US" dirty="0" smtClean="0"/>
              <a:t>elibrary.ru</a:t>
            </a:r>
            <a:r>
              <a:rPr lang="ru-RU" dirty="0" smtClean="0"/>
              <a:t> необходима регистрация. См. инструкцию по регистрации на начальной странице. Запрос формулируется в поисковом окне </a:t>
            </a:r>
            <a:r>
              <a:rPr lang="en-US" dirty="0" smtClean="0"/>
              <a:t>‘</a:t>
            </a:r>
            <a:r>
              <a:rPr lang="ru-RU" dirty="0" smtClean="0"/>
              <a:t>Поиск в библиотеке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9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Образец</a:t>
            </a:r>
            <a:r>
              <a:rPr lang="ru-RU" baseline="0" dirty="0" smtClean="0"/>
              <a:t> результатов поиска по запросу «цветообозначения»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Электронный каталог библиотеки находится в ссылке ресурсы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8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Запрос формулируется в поисковом окне на начальной странице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6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поиска по запросу « концепт»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 БД диссертаций необходимо</a:t>
            </a:r>
            <a:r>
              <a:rPr lang="ru-RU" baseline="0" dirty="0" smtClean="0"/>
              <a:t> внимательно редактировать библиографическую запись, чтобы она соответствовала требованиям Образца оформления библиографической записи (см. Методический модулькурса)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ИНИОН- институт научной информации по общественным наукам.  Для</a:t>
            </a:r>
            <a:r>
              <a:rPr lang="ru-RU" baseline="0" dirty="0" smtClean="0"/>
              <a:t> поиска библиографии необходимо зайти на Ресурсы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Выбрать базы данных ИНИОН РАН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E6A-7BF9-472E-9B97-241047CA44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3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76CA-60D4-4D88-8C5D-55E2037C9EF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2CD8-0D55-4F6C-B126-C9564BB7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Контрольная работа по поиску в библиографических</a:t>
            </a:r>
            <a:r>
              <a:rPr lang="en-US" dirty="0" smtClean="0"/>
              <a:t> </a:t>
            </a:r>
            <a:r>
              <a:rPr lang="ru-RU" dirty="0" smtClean="0"/>
              <a:t>БД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7706"/>
            <a:ext cx="2819400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49" y="1572491"/>
            <a:ext cx="3047999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7351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5080"/>
            <a:ext cx="86360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"/>
            <a:ext cx="85344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Контрольная работа</a:t>
            </a:r>
            <a:br>
              <a:rPr lang="ru-RU" dirty="0" smtClean="0"/>
            </a:br>
            <a:r>
              <a:rPr lang="ru-RU" dirty="0" smtClean="0"/>
              <a:t>Поиск в библиографических БД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Ф.И.О. студента</a:t>
            </a:r>
          </a:p>
          <a:p>
            <a:r>
              <a:rPr lang="ru-RU" dirty="0" smtClean="0"/>
              <a:t>Вариант контрольной </a:t>
            </a:r>
            <a:r>
              <a:rPr lang="ru-RU" dirty="0" smtClean="0"/>
              <a:t>работы</a:t>
            </a:r>
            <a:r>
              <a:rPr lang="en-US" dirty="0" smtClean="0"/>
              <a:t> (</a:t>
            </a:r>
            <a:r>
              <a:rPr lang="ru-RU" dirty="0" smtClean="0"/>
              <a:t>или название темы курсовой работы)</a:t>
            </a:r>
            <a:endParaRPr lang="ru-RU" dirty="0" smtClean="0"/>
          </a:p>
          <a:p>
            <a:r>
              <a:rPr lang="ru-RU" dirty="0" smtClean="0"/>
              <a:t>Указание на БД (желательно выполнить поиск по всем БД, обязательно по </a:t>
            </a:r>
            <a:r>
              <a:rPr lang="ru-RU" dirty="0" smtClean="0"/>
              <a:t>3-м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Количество записей не больше 5 по каждой теме (литературоведение, языкознание</a:t>
            </a:r>
            <a:r>
              <a:rPr lang="ru-RU" dirty="0" smtClean="0"/>
              <a:t>) </a:t>
            </a:r>
            <a:r>
              <a:rPr lang="ru-RU" smtClean="0"/>
              <a:t>или по </a:t>
            </a:r>
            <a:r>
              <a:rPr lang="ru-RU" dirty="0" smtClean="0"/>
              <a:t>теме курсовой работы</a:t>
            </a:r>
          </a:p>
          <a:p>
            <a:r>
              <a:rPr lang="ru-RU" dirty="0" smtClean="0"/>
              <a:t>Оформление библиографических записей по Образцам в методическом модуле курса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54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flipH="1">
            <a:off x="8494712" y="4343400"/>
            <a:ext cx="45719" cy="635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"/>
            <a:ext cx="8331200" cy="666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240"/>
            <a:ext cx="855345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6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300</Words>
  <Application>Microsoft Office PowerPoint</Application>
  <PresentationFormat>On-screen Show (4:3)</PresentationFormat>
  <Paragraphs>36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Контрольная работа по поиску в библиографических БД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Контрольная работа Поиск в библиографических БД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БД</dc:title>
  <dc:creator>tanya</dc:creator>
  <cp:lastModifiedBy>Tanya</cp:lastModifiedBy>
  <cp:revision>17</cp:revision>
  <dcterms:created xsi:type="dcterms:W3CDTF">2014-09-22T20:31:04Z</dcterms:created>
  <dcterms:modified xsi:type="dcterms:W3CDTF">2020-05-14T20:44:41Z</dcterms:modified>
</cp:coreProperties>
</file>