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93" r:id="rId3"/>
    <p:sldId id="302" r:id="rId4"/>
    <p:sldId id="309" r:id="rId5"/>
    <p:sldId id="310" r:id="rId6"/>
    <p:sldId id="303" r:id="rId7"/>
    <p:sldId id="312" r:id="rId8"/>
    <p:sldId id="304" r:id="rId9"/>
    <p:sldId id="305" r:id="rId10"/>
    <p:sldId id="313" r:id="rId11"/>
    <p:sldId id="314" r:id="rId12"/>
    <p:sldId id="308" r:id="rId13"/>
    <p:sldId id="315" r:id="rId14"/>
    <p:sldId id="316" r:id="rId15"/>
    <p:sldId id="317" r:id="rId16"/>
    <p:sldId id="318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379" y="126876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44</a:t>
            </a: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Эстетический идеализм</a:t>
            </a: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Огнев Александр Николаевич</a:t>
            </a: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кандидат </a:t>
            </a:r>
            <a:r>
              <a:rPr lang="ru-RU" sz="28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наук, доцент</a:t>
            </a:r>
            <a:endParaRPr lang="ru-RU" sz="28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087" y="1566951"/>
            <a:ext cx="7900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Эстетический идеализм исходит из принципа неспецифического тождества онтологии и </a:t>
            </a:r>
            <a:r>
              <a:rPr lang="ru-RU" sz="2400" dirty="0" smtClean="0">
                <a:latin typeface="Elektra Text Pro"/>
              </a:rPr>
              <a:t>эстетики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8255" y="1052736"/>
            <a:ext cx="374441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БЕНЕДЕТТО КРОЧЕ </a:t>
            </a:r>
          </a:p>
          <a:p>
            <a:r>
              <a:rPr lang="ru-RU" sz="2200" dirty="0" smtClean="0">
                <a:latin typeface="Elektra Text Pro"/>
              </a:rPr>
              <a:t>1866–1952 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абсолютный </a:t>
            </a:r>
            <a:r>
              <a:rPr lang="ru-RU" sz="2400" dirty="0" err="1">
                <a:latin typeface="Elektra Text Pro"/>
              </a:rPr>
              <a:t>историцизм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концепция эстетического идеализма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тождество интуиции и </a:t>
            </a:r>
            <a:r>
              <a:rPr lang="ru-RU" sz="2400" dirty="0" smtClean="0">
                <a:latin typeface="Elektra Text Pro"/>
              </a:rPr>
              <a:t>выражения</a:t>
            </a:r>
            <a:endParaRPr lang="ru-RU" sz="2400" dirty="0">
              <a:latin typeface="Elektra Text Pro"/>
            </a:endParaRPr>
          </a:p>
        </p:txBody>
      </p:sp>
      <p:pic>
        <p:nvPicPr>
          <p:cNvPr id="6" name="Picture 2" descr="Бенедетто Кроче, ок. 19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207" y="1052736"/>
            <a:ext cx="2590659" cy="37046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8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l Spitzweg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567" y="253819"/>
            <a:ext cx="2957129" cy="55446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8567" y="5805264"/>
            <a:ext cx="2957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lektra Text Pro"/>
              </a:rPr>
              <a:t>КАРЛ ШПИЦВЕГ</a:t>
            </a:r>
          </a:p>
          <a:p>
            <a:pPr algn="ctr"/>
            <a:r>
              <a:rPr lang="ru-RU" sz="1600" dirty="0" smtClean="0">
                <a:latin typeface="Elektra Text Pro"/>
              </a:rPr>
              <a:t>Книжный червь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1309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326" y="2204864"/>
            <a:ext cx="856895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Elektra Text Pro"/>
              </a:rPr>
              <a:t>1. Искусство не есть физический </a:t>
            </a:r>
            <a:r>
              <a:rPr lang="ru-RU" sz="2400" dirty="0" smtClean="0">
                <a:latin typeface="Elektra Text Pro"/>
              </a:rPr>
              <a:t>факт</a:t>
            </a:r>
            <a:endParaRPr lang="ru-RU" sz="2400" dirty="0">
              <a:latin typeface="Elektra Text Pro"/>
            </a:endParaRP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КРОЧЕАНСКАЯ ТЕОРИЯ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ЧЕТЫРЕХ «НЕ»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ЭСТЕТИЧЕСКОМ ИДЕАЛИЗМЕ</a:t>
            </a:r>
          </a:p>
        </p:txBody>
      </p:sp>
    </p:spTree>
    <p:extLst>
      <p:ext uri="{BB962C8B-B14F-4D97-AF65-F5344CB8AC3E}">
        <p14:creationId xmlns:p14="http://schemas.microsoft.com/office/powerpoint/2010/main" xmlns="" val="37304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326" y="2204864"/>
            <a:ext cx="856895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Elektra Text Pro"/>
              </a:rPr>
              <a:t>2. Искусство не есть моральный акт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КРОЧЕАНСКАЯ ТЕОРИЯ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ЧЕТЫРЕХ «НЕ»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ЭСТЕТИЧЕСКОМ ИДЕАЛИЗМЕ</a:t>
            </a:r>
          </a:p>
        </p:txBody>
      </p:sp>
    </p:spTree>
    <p:extLst>
      <p:ext uri="{BB962C8B-B14F-4D97-AF65-F5344CB8AC3E}">
        <p14:creationId xmlns:p14="http://schemas.microsoft.com/office/powerpoint/2010/main" xmlns="" val="34580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204864"/>
            <a:ext cx="7141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Elektra Text Pro"/>
              </a:rPr>
              <a:t>3. Искусство не обладает чертами интеллектуального познания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КРОЧЕАНСКАЯ ТЕОРИЯ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ЧЕТЫРЕХ «НЕ»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ЭСТЕТИЧЕСКОМ ИДЕАЛИЗМЕ</a:t>
            </a:r>
          </a:p>
        </p:txBody>
      </p:sp>
    </p:spTree>
    <p:extLst>
      <p:ext uri="{BB962C8B-B14F-4D97-AF65-F5344CB8AC3E}">
        <p14:creationId xmlns:p14="http://schemas.microsoft.com/office/powerpoint/2010/main" xmlns="" val="4479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326" y="2204864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Elektra Text Pro"/>
              </a:rPr>
              <a:t>4. Искусство не </a:t>
            </a:r>
            <a:r>
              <a:rPr lang="ru-RU" sz="2400" dirty="0" smtClean="0">
                <a:latin typeface="Elektra Text Pro"/>
              </a:rPr>
              <a:t>утилитарно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КРОЧЕАНСКАЯ ТЕОРИЯ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ЧЕТЫРЕХ «НЕ»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ЭСТЕТИЧЕСКОМ ИДЕАЛИЗМЕ</a:t>
            </a:r>
          </a:p>
        </p:txBody>
      </p:sp>
    </p:spTree>
    <p:extLst>
      <p:ext uri="{BB962C8B-B14F-4D97-AF65-F5344CB8AC3E}">
        <p14:creationId xmlns:p14="http://schemas.microsoft.com/office/powerpoint/2010/main" xmlns="" val="35852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087" y="1566951"/>
            <a:ext cx="7900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latin typeface="Elektra Text Pro"/>
              </a:rPr>
              <a:t>Крочеанский</a:t>
            </a:r>
            <a:r>
              <a:rPr lang="ru-RU" sz="2400" dirty="0">
                <a:latin typeface="Elektra Text Pro"/>
              </a:rPr>
              <a:t> эстетический идеализм заключает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себе программу теоретического обоснования автономии искусства и свободы художественного творчества в конкретно-исторических условиях жизни цивилизованного </a:t>
            </a:r>
            <a:r>
              <a:rPr lang="ru-RU" sz="2400" dirty="0" smtClean="0">
                <a:latin typeface="Elektra Text Pro"/>
              </a:rPr>
              <a:t>общества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3840" y="14734256"/>
            <a:ext cx="10757706" cy="717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913" y="1628800"/>
            <a:ext cx="4859999" cy="324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Сторонники Прогресса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2119" y="1556792"/>
            <a:ext cx="56166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Свести </a:t>
            </a:r>
            <a:r>
              <a:rPr lang="ru-RU" sz="2400" dirty="0">
                <a:latin typeface="Elektra Text Pro"/>
              </a:rPr>
              <a:t>эстетическую проблему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</a:t>
            </a:r>
            <a:r>
              <a:rPr lang="ru-RU" sz="2400" dirty="0">
                <a:latin typeface="Elektra Text Pro"/>
              </a:rPr>
              <a:t>примитивным натуралистическим </a:t>
            </a:r>
            <a:r>
              <a:rPr lang="ru-RU" sz="2400" dirty="0" smtClean="0">
                <a:latin typeface="Elektra Text Pro"/>
              </a:rPr>
              <a:t>объяснениям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Искусство должно служить </a:t>
            </a:r>
            <a:r>
              <a:rPr lang="ru-RU" sz="2400" dirty="0">
                <a:latin typeface="Elektra Text Pro"/>
              </a:rPr>
              <a:t>«общественным идеалам»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вкусам </a:t>
            </a:r>
            <a:r>
              <a:rPr lang="ru-RU" sz="2400" dirty="0">
                <a:latin typeface="Elektra Text Pro"/>
              </a:rPr>
              <a:t>толпы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4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8255" y="1052736"/>
            <a:ext cx="374441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БЕНЕДЕТТО КРОЧЕ </a:t>
            </a:r>
          </a:p>
          <a:p>
            <a:r>
              <a:rPr lang="ru-RU" sz="2200" dirty="0" smtClean="0">
                <a:latin typeface="Elektra Text Pro"/>
              </a:rPr>
              <a:t>1866–1952 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абсолютный </a:t>
            </a:r>
            <a:r>
              <a:rPr lang="ru-RU" sz="2400" dirty="0" err="1">
                <a:latin typeface="Elektra Text Pro"/>
              </a:rPr>
              <a:t>историцизм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концепция эстетического идеализма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тождество интуиции и </a:t>
            </a:r>
            <a:r>
              <a:rPr lang="ru-RU" sz="2400" dirty="0" smtClean="0">
                <a:latin typeface="Elektra Text Pro"/>
              </a:rPr>
              <a:t>выражения</a:t>
            </a:r>
            <a:endParaRPr lang="ru-RU" sz="2400" dirty="0">
              <a:latin typeface="Elektra Text Pro"/>
            </a:endParaRPr>
          </a:p>
        </p:txBody>
      </p:sp>
      <p:pic>
        <p:nvPicPr>
          <p:cNvPr id="6" name="Picture 2" descr="Бенедетто Кроче, ок. 19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207" y="1052736"/>
            <a:ext cx="2590659" cy="37046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1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8255" y="1052736"/>
            <a:ext cx="374441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ФОССЛЕР</a:t>
            </a:r>
          </a:p>
          <a:p>
            <a:r>
              <a:rPr lang="ru-RU" sz="2200" dirty="0" smtClean="0">
                <a:latin typeface="Elektra Text Pro"/>
              </a:rPr>
              <a:t>1872–1949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критика </a:t>
            </a:r>
            <a:r>
              <a:rPr lang="ru-RU" sz="2400" dirty="0" err="1">
                <a:latin typeface="Elektra Text Pro"/>
              </a:rPr>
              <a:t>младограмматизма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эстетический идеализм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языкознании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языковой </a:t>
            </a:r>
            <a:r>
              <a:rPr lang="ru-RU" sz="2400" dirty="0" smtClean="0">
                <a:latin typeface="Elektra Text Pro"/>
              </a:rPr>
              <a:t>индивидуализм</a:t>
            </a:r>
            <a:endParaRPr lang="ru-RU" sz="2400" dirty="0">
              <a:latin typeface="Elektra Text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9" y="1052736"/>
            <a:ext cx="2628703" cy="352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0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к писал Эгон Шиле — Сно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181" y="1124744"/>
            <a:ext cx="5301696" cy="35280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673601"/>
            <a:ext cx="486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lektra Text Pro"/>
              </a:rPr>
              <a:t>ЭГОН ЛЕО АДОЛЬФ ЛЮДВИГ ШИЛЕ – </a:t>
            </a:r>
          </a:p>
          <a:p>
            <a:pPr algn="ctr"/>
            <a:r>
              <a:rPr lang="ru-RU" sz="1600" dirty="0" smtClean="0">
                <a:latin typeface="Elektra Text Pro"/>
              </a:rPr>
              <a:t>австрийский художник-экспрессионист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8267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Характер тождества эстетики и онтологии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в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крочеанстве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3808" y="1762208"/>
            <a:ext cx="3096344" cy="476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9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966" y="980728"/>
            <a:ext cx="6263302" cy="352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0966" y="4508728"/>
            <a:ext cx="6263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lektra Text Pro"/>
              </a:rPr>
              <a:t>ПИТЕР БРЕЙГЕЛЬ СТАРШИЙ</a:t>
            </a:r>
          </a:p>
          <a:p>
            <a:pPr algn="ctr"/>
            <a:r>
              <a:rPr lang="ru-RU" sz="1600" dirty="0" smtClean="0">
                <a:latin typeface="Elektra Text Pro"/>
              </a:rPr>
              <a:t>Притча </a:t>
            </a:r>
            <a:r>
              <a:rPr lang="ru-RU" sz="1600" dirty="0">
                <a:latin typeface="Elektra Text Pro"/>
              </a:rPr>
              <a:t>о </a:t>
            </a:r>
            <a:r>
              <a:rPr lang="ru-RU" sz="1600" dirty="0" smtClean="0">
                <a:latin typeface="Elektra Text Pro"/>
              </a:rPr>
              <a:t>слепых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5379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2745"/>
            <a:ext cx="3847728" cy="407598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508728"/>
            <a:ext cx="3775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lektra Text Pro"/>
              </a:rPr>
              <a:t>КАРЛ ПАВЛОВИЧ БРЮЛЛОВ</a:t>
            </a:r>
          </a:p>
          <a:p>
            <a:pPr algn="ctr"/>
            <a:r>
              <a:rPr lang="ru-RU" sz="1600" dirty="0" smtClean="0">
                <a:latin typeface="Elektra Text Pro"/>
              </a:rPr>
              <a:t>Гений </a:t>
            </a:r>
            <a:r>
              <a:rPr lang="ru-RU" sz="1600" dirty="0">
                <a:latin typeface="Elektra Text Pro"/>
              </a:rPr>
              <a:t>искусства </a:t>
            </a:r>
          </a:p>
        </p:txBody>
      </p:sp>
    </p:spTree>
    <p:extLst>
      <p:ext uri="{BB962C8B-B14F-4D97-AF65-F5344CB8AC3E}">
        <p14:creationId xmlns:p14="http://schemas.microsoft.com/office/powerpoint/2010/main" xmlns="" val="3069611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185</Words>
  <Application>Microsoft Office PowerPoint</Application>
  <PresentationFormat>Экран (4:3)</PresentationFormat>
  <Paragraphs>81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64</cp:revision>
  <dcterms:created xsi:type="dcterms:W3CDTF">2023-04-16T07:36:17Z</dcterms:created>
  <dcterms:modified xsi:type="dcterms:W3CDTF">2023-08-20T19:35:10Z</dcterms:modified>
</cp:coreProperties>
</file>