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86" r:id="rId4"/>
    <p:sldId id="287" r:id="rId5"/>
    <p:sldId id="289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3" r:id="rId16"/>
    <p:sldId id="302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3C9F-4171-42CC-AEBC-921E0F5A25D4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1AB1F-7510-40DB-B234-B3357043B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2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32" y="494193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47</a:t>
            </a: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Классическая </a:t>
            </a:r>
            <a:r>
              <a:rPr lang="ru-RU" sz="2800" kern="0" dirty="0">
                <a:solidFill>
                  <a:srgbClr val="C00000"/>
                </a:solidFill>
                <a:latin typeface="Elektra Text Pro"/>
              </a:rPr>
              <a:t>аксиология прималитетов </a:t>
            </a:r>
          </a:p>
          <a:p>
            <a:pPr lvl="0" algn="ctr">
              <a:defRPr/>
            </a:pP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Огнев Александр Николаевич</a:t>
            </a:r>
            <a:endParaRPr lang="ru-RU" sz="2800" kern="0" dirty="0">
              <a:solidFill>
                <a:prstClr val="black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кандидат </a:t>
            </a:r>
            <a:r>
              <a:rPr lang="ru-RU" sz="2800" kern="0" dirty="0">
                <a:solidFill>
                  <a:prstClr val="black"/>
                </a:solidFill>
                <a:latin typeface="Elektra Text Pro"/>
              </a:rPr>
              <a:t>философских </a:t>
            </a:r>
            <a:r>
              <a:rPr lang="ru-RU" sz="2800" kern="0" dirty="0" smtClean="0">
                <a:solidFill>
                  <a:prstClr val="black"/>
                </a:solidFill>
                <a:latin typeface="Elektra Text Pro"/>
              </a:rPr>
              <a:t>наук, доцент</a:t>
            </a:r>
            <a:endParaRPr lang="ru-RU" sz="2800" kern="0" dirty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628800"/>
            <a:ext cx="69127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Один </a:t>
            </a:r>
            <a:r>
              <a:rPr lang="ru-RU" sz="2400" dirty="0" err="1" smtClean="0">
                <a:latin typeface="Elektra Text Pro"/>
              </a:rPr>
              <a:t>прималитет</a:t>
            </a:r>
            <a:r>
              <a:rPr lang="ru-RU" sz="2400" dirty="0" smtClean="0">
                <a:latin typeface="Elektra Text Pro"/>
              </a:rPr>
              <a:t> не должен быть выше другого, ибо ни в каком отношении они не замещают друг друга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Абстрактно-метафизическая неполнота </a:t>
            </a:r>
            <a:r>
              <a:rPr lang="ru-RU" sz="2400" dirty="0" err="1" smtClean="0">
                <a:latin typeface="Elektra Text Pro"/>
              </a:rPr>
              <a:t>триадической</a:t>
            </a:r>
            <a:r>
              <a:rPr lang="ru-RU" sz="2400" dirty="0" smtClean="0">
                <a:latin typeface="Elektra Text Pro"/>
              </a:rPr>
              <a:t> теологической схемы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ПРИМАЛИТЕТЫ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БЕНЕДЕТТО КРОЧЕ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196752"/>
            <a:ext cx="66247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Развитие экономических отношений, превратили науку в источник развития производительных сил общества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Метафизические абстракции вводят человеческий ум в заблуждение, ничего не объясняя в ценностных реалиях практической жизни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Доминирует принцип Пользы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ПРИМАЛИТЕТЫ В ВЕК ПРОГРЕССА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196752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Красота, Добро и Истина являются идеалистическими фикциями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Три </a:t>
            </a:r>
            <a:r>
              <a:rPr lang="ru-RU" sz="2400" dirty="0" err="1" smtClean="0">
                <a:latin typeface="Elektra Text Pro"/>
              </a:rPr>
              <a:t>прималитета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идеологические формы реального экономического детерминизма, сводящиеся к принципу Пользы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ПРИМАЛИТЕТЫ В МАРКСИЗМЕ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556792"/>
            <a:ext cx="69127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Красота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Добро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Истина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Польза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ЧЕТЫРЕ ЦЕННОСТНЫХ ПРИМАЛИТЕТА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БЕНЕДЕТТО КРОЧЕ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412776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Каждый из </a:t>
            </a:r>
            <a:r>
              <a:rPr lang="ru-RU" sz="2400" dirty="0" err="1" smtClean="0">
                <a:latin typeface="Elektra Text Pro"/>
              </a:rPr>
              <a:t>прималитетов</a:t>
            </a:r>
            <a:r>
              <a:rPr lang="ru-RU" sz="2400" dirty="0" smtClean="0">
                <a:latin typeface="Elektra Text Pro"/>
              </a:rPr>
              <a:t> определяется двумя бинарными оппозициями: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Elektra Text Pro"/>
              </a:rPr>
              <a:t> оппозицией теории и практики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Elektra Text Pro"/>
              </a:rPr>
              <a:t> чувственного и интеллектуального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УЧЕНИЕ О ЧЕТЫРЁХ ДИСТИНКЦИЯХ ДУХА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БЕНЕДЕТТО КРОЧЕ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15616" y="1124744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чувственна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предстаёт в созерцании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выражается в искусстве и эстетических ценностях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субъектный носитель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Гений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indent="-4572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КРАСОТА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05273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сверхчувственно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предстаёт через свершение поступка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выражается в моральных ценностях общества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субъектный носитель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Герой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ДОБРО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692696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сверхчувственна в качестве соответствия вещи и интеллекта 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носит теоретический характер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объемлет все познавательные аспекты ценности сводя их к общему логическому нормативу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субъектный носитель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Мудрец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ИСТИНА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692696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имеет чувственный эквивалент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являет себя на практике в производительной деятельности человека 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субъектный носитель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Мастер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ПОЛЬЗА</a:t>
            </a: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71600" y="177281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Ни один </a:t>
            </a:r>
            <a:r>
              <a:rPr lang="ru-RU" sz="2400" dirty="0" err="1" smtClean="0">
                <a:latin typeface="Elektra Text Pro"/>
              </a:rPr>
              <a:t>прималитет</a:t>
            </a:r>
            <a:r>
              <a:rPr lang="ru-RU" sz="2400" dirty="0" smtClean="0">
                <a:latin typeface="Elektra Text Pro"/>
              </a:rPr>
              <a:t> не является объективно главенствующим сам по себе, но только </a:t>
            </a:r>
            <a:r>
              <a:rPr lang="ru-RU" sz="2400" dirty="0" err="1" smtClean="0">
                <a:latin typeface="Elektra Text Pro"/>
              </a:rPr>
              <a:t>детерминативным</a:t>
            </a:r>
            <a:r>
              <a:rPr lang="ru-RU" sz="2400" dirty="0" smtClean="0">
                <a:latin typeface="Elektra Text Pro"/>
              </a:rPr>
              <a:t> по субъективному предпочтению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7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УЧЕНИЕ О ЧЕТЫРЁХ ДИСТИНКЦИЯХ ДУХА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БЕНЕДЕТТО КРОЧЕ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38326" y="1988840"/>
            <a:ext cx="4939355" cy="38164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ПРИМАЛИТЕТ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проективные основания, задающие </a:t>
            </a:r>
            <a:r>
              <a:rPr lang="ru-RU" sz="2400" kern="0" dirty="0">
                <a:solidFill>
                  <a:prstClr val="black"/>
                </a:solidFill>
                <a:latin typeface="Elektra Text Pro"/>
              </a:rPr>
              <a:t>стратегии обобщения в процессе человеческого целеполагания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4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ТОММАЗО КАМПАНЕЛЛА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итальянский философ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основатель утопического коммунизма</a:t>
            </a: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764704"/>
            <a:ext cx="2508324" cy="3456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5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556792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«Город Солнца»: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Правитель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Великий Метафизик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Помощники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Любовь, Могущество, Мудрость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ПРИМАЛИТЕТЫ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ТОММАЗО КАМПАНЕЛЛЫ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51920" y="2060848"/>
            <a:ext cx="468052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Антиутопия 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министерство Правды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министерство Изобилия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министерство Любви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ПРИМАЛИТЕТЫ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ДЖОРДЖА ОРУЭЛЛА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2060848"/>
            <a:ext cx="2390617" cy="32403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ПРИМАЛИТЕТЫ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КАК ОСНОВОПОЛАГАЮЩИЕ КРИТЕРИИ КЛАССИФИКАЦИИ ЦЕННОСТЕЙ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2348880"/>
            <a:ext cx="72008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Регулятивное позиционирование предельных мотивов человеческого </a:t>
            </a:r>
            <a:r>
              <a:rPr lang="ru-RU" sz="2400" dirty="0" err="1" smtClean="0">
                <a:latin typeface="Elektra Text Pro"/>
              </a:rPr>
              <a:t>целеполагания</a:t>
            </a:r>
            <a:r>
              <a:rPr lang="ru-RU" sz="2400" dirty="0" smtClean="0">
                <a:latin typeface="Elektra Text Pro"/>
              </a:rPr>
              <a:t>, релевантных в ценностном отношении для развития самосознания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6" y="793550"/>
            <a:ext cx="50790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БЕНЕДЕТТО КРОЧЕ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итальянский философ, неогегельянец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создатель концепции «абсолютного </a:t>
            </a:r>
            <a:r>
              <a:rPr lang="ru-RU" sz="2400" dirty="0" err="1" smtClean="0">
                <a:latin typeface="Elektra Text Pro"/>
              </a:rPr>
              <a:t>историцизма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реформатор эстетики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литературный критик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апологет гуманистических ценностей на основе идеологии либерализма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764704"/>
            <a:ext cx="2468773" cy="35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5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87624" y="1628800"/>
            <a:ext cx="74168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Статус </a:t>
            </a:r>
            <a:r>
              <a:rPr lang="ru-RU" sz="2400" dirty="0" err="1" smtClean="0">
                <a:latin typeface="Elektra Text Pro"/>
              </a:rPr>
              <a:t>прималитетов</a:t>
            </a:r>
            <a:r>
              <a:rPr lang="ru-RU" sz="2400" dirty="0" smtClean="0">
                <a:latin typeface="Elektra Text Pro"/>
              </a:rPr>
              <a:t> нуждается в новом обосновании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Против </a:t>
            </a:r>
            <a:r>
              <a:rPr lang="ru-RU" sz="2400" dirty="0" err="1" smtClean="0">
                <a:latin typeface="Elektra Text Pro"/>
              </a:rPr>
              <a:t>триадичности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err="1" smtClean="0">
                <a:latin typeface="Elektra Text Pro"/>
              </a:rPr>
              <a:t>прималитетов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Позиционирование </a:t>
            </a:r>
            <a:r>
              <a:rPr lang="ru-RU" sz="2400" dirty="0" err="1" smtClean="0">
                <a:latin typeface="Elektra Text Pro"/>
              </a:rPr>
              <a:t>прималитетов</a:t>
            </a:r>
            <a:r>
              <a:rPr lang="ru-RU" sz="2400" dirty="0" smtClean="0">
                <a:latin typeface="Elektra Text Pro"/>
              </a:rPr>
              <a:t> посредством триады требует от мышления субординации, то есть подчинения двух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 smtClean="0">
                <a:latin typeface="Elektra Text Pro"/>
              </a:rPr>
              <a:t>них некоему высшему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ЦЕННОСТНЫЕ ПРИМАЛИТЕТЫ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БЕНЕДЕТТО КРОЧЕ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628800"/>
            <a:ext cx="7056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Добро (</a:t>
            </a:r>
            <a:r>
              <a:rPr lang="ru-RU" sz="2400" dirty="0" err="1" smtClean="0">
                <a:latin typeface="Elektra Text Pro"/>
              </a:rPr>
              <a:t>теологизирующая</a:t>
            </a:r>
            <a:r>
              <a:rPr lang="ru-RU" sz="2400" dirty="0" smtClean="0">
                <a:latin typeface="Elektra Text Pro"/>
              </a:rPr>
              <a:t> метафизика)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Красота (романтическое, ренессансное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античное мышление)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Истина (Гегель)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МИРОВОЗЗРЕНЧЕСКИЕ ПРЕДПОЧТЕНИЯ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ФИЛОСОФСКИХ КОНЦЕПЦИЯХ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398</Words>
  <Application>Microsoft Office PowerPoint</Application>
  <PresentationFormat>Экран (4:3)</PresentationFormat>
  <Paragraphs>140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99</cp:revision>
  <dcterms:created xsi:type="dcterms:W3CDTF">2023-04-01T06:40:15Z</dcterms:created>
  <dcterms:modified xsi:type="dcterms:W3CDTF">2023-08-20T19:40:29Z</dcterms:modified>
</cp:coreProperties>
</file>