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82" r:id="rId3"/>
    <p:sldId id="283" r:id="rId4"/>
    <p:sldId id="284" r:id="rId5"/>
    <p:sldId id="295" r:id="rId6"/>
    <p:sldId id="285" r:id="rId7"/>
    <p:sldId id="286" r:id="rId8"/>
    <p:sldId id="287" r:id="rId9"/>
    <p:sldId id="288" r:id="rId10"/>
    <p:sldId id="293" r:id="rId11"/>
    <p:sldId id="290" r:id="rId12"/>
    <p:sldId id="291" r:id="rId13"/>
    <p:sldId id="278" r:id="rId14"/>
    <p:sldId id="289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23C9F-4171-42CC-AEBC-921E0F5A25D4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1AB1F-7510-40DB-B234-B3357043B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2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6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494192"/>
            <a:ext cx="8461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48</a:t>
            </a: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Коммуникативная теория ценностей</a:t>
            </a:r>
          </a:p>
          <a:p>
            <a:pPr lvl="0" algn="ctr">
              <a:defRPr/>
            </a:pPr>
            <a:endParaRPr lang="ru-RU" sz="2800" kern="0" dirty="0" smtClean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prstClr val="black"/>
                </a:solidFill>
                <a:latin typeface="Elektra Text Pro"/>
              </a:rPr>
              <a:t>Огнев Александр Николаевич</a:t>
            </a:r>
            <a:endParaRPr lang="ru-RU" sz="2800" kern="0" dirty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prstClr val="black"/>
                </a:solidFill>
                <a:latin typeface="Elektra Text Pro"/>
              </a:rPr>
              <a:t>кандидат </a:t>
            </a:r>
            <a:r>
              <a:rPr lang="ru-RU" sz="2800" kern="0" dirty="0">
                <a:solidFill>
                  <a:prstClr val="black"/>
                </a:solidFill>
                <a:latin typeface="Elektra Text Pro"/>
              </a:rPr>
              <a:t>философских </a:t>
            </a:r>
            <a:r>
              <a:rPr lang="ru-RU" sz="2800" kern="0" dirty="0" smtClean="0">
                <a:solidFill>
                  <a:prstClr val="black"/>
                </a:solidFill>
                <a:latin typeface="Elektra Text Pro"/>
              </a:rPr>
              <a:t>наук, доцент</a:t>
            </a:r>
            <a:endParaRPr lang="ru-RU" sz="2800" kern="0" dirty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5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268760"/>
            <a:ext cx="71287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Откровение (первична форма, а вторичен троп)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Просвещение (троп первичен, а форма вторична)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Между формой и тропом нет коллизии причинного отношения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ЦЕННОСТНЫЕ ПРОЕКЦИИ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052736"/>
            <a:ext cx="72728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Человек либо принимает действительность, либо отвергает её</a:t>
            </a:r>
          </a:p>
          <a:p>
            <a:pPr marL="540000" indent="-54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Ценностные умонастроения:</a:t>
            </a:r>
          </a:p>
          <a:p>
            <a:pPr marL="1188000" indent="46800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1) оптимизм</a:t>
            </a:r>
          </a:p>
          <a:p>
            <a:pPr marL="1188000" indent="46800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2) пессимизм</a:t>
            </a:r>
          </a:p>
          <a:p>
            <a:pPr marL="1188000" indent="46800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3) цинизм</a:t>
            </a:r>
          </a:p>
          <a:p>
            <a:pPr marL="1188000" indent="46800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4) нигилизм</a:t>
            </a:r>
          </a:p>
          <a:p>
            <a:pPr marL="540000" indent="-54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Мировоззренческое содержание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ЦЕННОСТНЫЕ УМОНАСТРОЕНИЯ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052736"/>
            <a:ext cx="71287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Соответствие между четырьмя прецедентами закона достаточного основания и четырьмя </a:t>
            </a:r>
            <a:r>
              <a:rPr lang="ru-RU" sz="2400" dirty="0" err="1" smtClean="0">
                <a:latin typeface="Elektra Text Pro"/>
              </a:rPr>
              <a:t>крочеанскими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 err="1" smtClean="0">
                <a:latin typeface="Elektra Text Pro"/>
              </a:rPr>
              <a:t>дистинкциями</a:t>
            </a:r>
            <a:r>
              <a:rPr lang="ru-RU" sz="2400" dirty="0" smtClean="0">
                <a:latin typeface="Elektra Text Pro"/>
              </a:rPr>
              <a:t> духа</a:t>
            </a:r>
          </a:p>
          <a:p>
            <a:pPr marL="540000" indent="-54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Ценностные тропы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АКСИОЛОГИЯ ПРИМАЛИТЕТОВ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6112464"/>
              </p:ext>
            </p:extLst>
          </p:nvPr>
        </p:nvGraphicFramePr>
        <p:xfrm>
          <a:off x="251520" y="1124744"/>
          <a:ext cx="8568952" cy="364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796"/>
                <a:gridCol w="2072796"/>
                <a:gridCol w="2072796"/>
                <a:gridCol w="2350564"/>
              </a:tblGrid>
              <a:tr h="1097124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Основание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Троп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Прималитет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Идеализированный</a:t>
                      </a:r>
                      <a:r>
                        <a:rPr lang="ru-RU" baseline="0" dirty="0" smtClean="0"/>
                        <a:t> субъектный носитель</a:t>
                      </a:r>
                      <a:endParaRPr lang="ru-RU" dirty="0"/>
                    </a:p>
                  </a:txBody>
                  <a:tcPr marL="68580" marR="68580"/>
                </a:tc>
              </a:tr>
              <a:tr h="635636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Становление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Сохраняющая причина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Польза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Мастер</a:t>
                      </a:r>
                      <a:endParaRPr lang="ru-RU" dirty="0"/>
                    </a:p>
                  </a:txBody>
                  <a:tcPr marL="68580" marR="68580"/>
                </a:tc>
              </a:tr>
              <a:tr h="635636">
                <a:tc>
                  <a:txBody>
                    <a:bodyPr/>
                    <a:lstStyle/>
                    <a:p>
                      <a:r>
                        <a:rPr lang="ru-RU" dirty="0" smtClean="0"/>
                        <a:t>Бытие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Совершенство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Красота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Гений</a:t>
                      </a:r>
                      <a:endParaRPr lang="ru-RU" dirty="0"/>
                    </a:p>
                  </a:txBody>
                  <a:tcPr marL="68580" marR="68580"/>
                </a:tc>
              </a:tr>
              <a:tr h="635636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Познание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Антиномия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Истина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Мудрец</a:t>
                      </a:r>
                      <a:endParaRPr lang="ru-RU" dirty="0"/>
                    </a:p>
                  </a:txBody>
                  <a:tcPr marL="68580" marR="68580"/>
                </a:tc>
              </a:tr>
              <a:tr h="635636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Квиетив воли 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Добро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Герой</a:t>
                      </a:r>
                      <a:endParaRPr lang="ru-RU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АКСИОЛОГИЯ ПРИМАЛИТЕТОВ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268760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1. Общая идиоматика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2. Конструктивная идиоматика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3. Специальная идиоматика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ЦЕННОСТНАЯ ИДИОМАТИКА 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052736"/>
            <a:ext cx="712879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Ценностные репрезентации возможны</a:t>
            </a:r>
          </a:p>
          <a:p>
            <a:pPr marL="540000" indent="-540000"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только внутри исторических эпох:</a:t>
            </a:r>
          </a:p>
          <a:p>
            <a:pPr marL="540000" indent="-54000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архаика</a:t>
            </a:r>
          </a:p>
          <a:p>
            <a:pPr marL="540000" indent="-54000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классика</a:t>
            </a:r>
          </a:p>
          <a:p>
            <a:pPr marL="540000" indent="-540000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декаданс</a:t>
            </a:r>
          </a:p>
          <a:p>
            <a:pPr algn="ctr"/>
            <a:endParaRPr lang="ru-RU" sz="2400" dirty="0" smtClean="0">
              <a:latin typeface="Elektra Text Pro"/>
            </a:endParaRPr>
          </a:p>
          <a:p>
            <a:pPr algn="ctr"/>
            <a:endParaRPr lang="ru-RU" sz="2400" dirty="0" smtClean="0">
              <a:latin typeface="Elektra Text Pro"/>
            </a:endParaRPr>
          </a:p>
          <a:p>
            <a:pPr algn="ctr"/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МИРОВОЗЗРЕНЧЕСКИЕ ПРЕДПОЧТЕНИЯ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466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ФИЛОСОФИЯ В КАЧЕСТВЕ КОММУНИКАТИВНОЙ ФОРМЫ РАЦИОНАЛЬНОГО ПРИСВОЕНИЯ ПРЕДМЕТНОСТИ 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prstClr val="black"/>
              </a:solidFill>
              <a:latin typeface="Elektra Text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484784"/>
            <a:ext cx="3821415" cy="482453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412776"/>
            <a:ext cx="69127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Различия между предметным ракурсом проблемы и её мировоззренческим содержанием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Оппозиция денотативного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err="1" smtClean="0">
                <a:latin typeface="Elektra Text Pro"/>
              </a:rPr>
              <a:t>коннотативного</a:t>
            </a:r>
            <a:r>
              <a:rPr lang="ru-RU" sz="2400" dirty="0" smtClean="0">
                <a:latin typeface="Elektra Text Pro"/>
              </a:rPr>
              <a:t> значения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коммуникации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ОБЩАЯ ИДИОМАТИКА ЦЕННОСТЕЙ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412776"/>
            <a:ext cx="7200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Ценности обладают эффектом коммуникативной релевантности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Ценность не может иметь фактического генезиса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КОММУНИКАТИВНАЯ ТЕОРИЯ ЦЕННОСТЕЙ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412776"/>
            <a:ext cx="7200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Ценность не выводится из законов природы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Ценность не ниспосылается человеку свыше путём диктата неких трансцендентных инстанций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КОММУНИКАТИВНАЯ ТЕОРИЯ ЦЕННОСТЕЙ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412776"/>
            <a:ext cx="72728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Реальная дефиниция ценностей невозможна, ибо ценность непредметна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Номинальная дефиниция бесполезна,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т.к</a:t>
            </a:r>
            <a:r>
              <a:rPr lang="ru-RU" sz="2400" dirty="0" smtClean="0">
                <a:latin typeface="Elektra Text Pro"/>
              </a:rPr>
              <a:t>. в ней речь идёт только о значении слов, изъятых из их функциональных связей, обусловленных динамикой живого коммуникативного процесса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ДЕФИНИЦИЯ ЦЕННОСТЕЙ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412776"/>
            <a:ext cx="74168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Необходима и достаточна только магистральная дефиниция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Ценность рассматривается в качестве идиомы </a:t>
            </a:r>
            <a:r>
              <a:rPr lang="ru-RU" sz="2400" dirty="0" err="1" smtClean="0">
                <a:latin typeface="Elektra Text Pro"/>
              </a:rPr>
              <a:t>целеполагания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Ключевая оппозиция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err="1" smtClean="0">
                <a:latin typeface="Elektra Text Pro"/>
              </a:rPr>
              <a:t>оппозиция</a:t>
            </a:r>
            <a:r>
              <a:rPr lang="ru-RU" sz="2400" dirty="0" smtClean="0">
                <a:latin typeface="Elektra Text Pro"/>
              </a:rPr>
              <a:t> формы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тропа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ДЕФИНИЦИЯ ЦЕННОСТЕЙ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700809"/>
            <a:ext cx="6696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1. </a:t>
            </a:r>
            <a:r>
              <a:rPr lang="ru-RU" sz="2400" dirty="0" err="1" smtClean="0">
                <a:latin typeface="Elektra Text Pro"/>
              </a:rPr>
              <a:t>Прекогнитивные</a:t>
            </a:r>
            <a:r>
              <a:rPr lang="ru-RU" sz="2400" dirty="0" smtClean="0">
                <a:latin typeface="Elektra Text Pro"/>
              </a:rPr>
              <a:t> очевидности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2. Аксиология </a:t>
            </a:r>
            <a:r>
              <a:rPr lang="ru-RU" sz="2400" dirty="0" err="1" smtClean="0">
                <a:latin typeface="Elektra Text Pro"/>
              </a:rPr>
              <a:t>прималитетов</a:t>
            </a:r>
            <a:r>
              <a:rPr lang="ru-RU" sz="2400" dirty="0" smtClean="0">
                <a:latin typeface="Elektra Text Pro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3. Ценностная идиоматика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АРХИТЕКТОНИКА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КОММУНИКАТИВНОЙ ТЕОРИИ ЦЕННОСТЕЙ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1268760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Антитеза факта, взятого в его позитивности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акта свершаемого человеком ценностного предпочтения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ПРЕКОГНИТИВНЫЕ ОППОЗИЦИЯ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286</Words>
  <Application>Microsoft Office PowerPoint</Application>
  <PresentationFormat>Экран (4:3)</PresentationFormat>
  <Paragraphs>118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W</cp:lastModifiedBy>
  <cp:revision>55</cp:revision>
  <dcterms:created xsi:type="dcterms:W3CDTF">2023-04-01T06:40:15Z</dcterms:created>
  <dcterms:modified xsi:type="dcterms:W3CDTF">2023-08-20T19:42:28Z</dcterms:modified>
</cp:coreProperties>
</file>