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5" r:id="rId23"/>
    <p:sldId id="341" r:id="rId24"/>
    <p:sldId id="342" r:id="rId25"/>
    <p:sldId id="343" r:id="rId26"/>
    <p:sldId id="34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94458" autoAdjust="0"/>
  </p:normalViewPr>
  <p:slideViewPr>
    <p:cSldViewPr>
      <p:cViewPr varScale="1">
        <p:scale>
          <a:sx n="82" d="100"/>
          <a:sy n="8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smtClean="0">
                <a:solidFill>
                  <a:srgbClr val="C00000"/>
                </a:solidFill>
                <a:latin typeface="Elektra Text Pro"/>
              </a:rPr>
              <a:t>Лекция 23.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Русская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философия конца XIX – нач. XX вв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.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Дёмин Илья Вячеславович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профессор, доктор 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07" y="1424296"/>
            <a:ext cx="28064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АЛЕКСАНДР ИВАНОВИЧ ВВЕДЕНСКИЙ </a:t>
            </a:r>
          </a:p>
          <a:p>
            <a:pPr algn="ctr"/>
            <a:r>
              <a:rPr lang="ru-RU" sz="2200" dirty="0" smtClean="0">
                <a:latin typeface="Elektra Text Pro"/>
              </a:rPr>
              <a:t>1856-1925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386061"/>
            <a:ext cx="288031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ИВАН </a:t>
            </a:r>
          </a:p>
          <a:p>
            <a:pPr algn="ctr"/>
            <a:r>
              <a:rPr lang="ru-RU" sz="2400" dirty="0" smtClean="0">
                <a:latin typeface="Elektra Text Pro"/>
              </a:rPr>
              <a:t>ИВАНОВИЧ </a:t>
            </a:r>
          </a:p>
          <a:p>
            <a:pPr algn="ctr"/>
            <a:r>
              <a:rPr lang="ru-RU" sz="2400" dirty="0" smtClean="0">
                <a:latin typeface="Elektra Text Pro"/>
              </a:rPr>
              <a:t>ЛАПШИН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1870-1952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4" y="2580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НЕОКАНТИАНСТВА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В РУССКОЙ ФИЛОСОФИИ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0434" y="1424296"/>
            <a:ext cx="24638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ГЕОРГИЙ ИВАНОВИЧ ЧЕЛПАНОВ</a:t>
            </a:r>
          </a:p>
          <a:p>
            <a:pPr algn="ctr"/>
            <a:r>
              <a:rPr lang="ru-RU" sz="2200" dirty="0" smtClean="0">
                <a:latin typeface="Elektra Text Pro"/>
              </a:rPr>
              <a:t>1862-1936 гг.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71" y="3005472"/>
            <a:ext cx="2379480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29252"/>
            <a:ext cx="2221840" cy="32522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 1913 году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01" t="3310" r="12629" b="3588"/>
          <a:stretch/>
        </p:blipFill>
        <p:spPr bwMode="auto">
          <a:xfrm>
            <a:off x="6516216" y="3057509"/>
            <a:ext cx="2358760" cy="31719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9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06" y="1376004"/>
            <a:ext cx="28064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ВАЛЕРИАН НИКОЛАЕВИЧ МУРАВЬЁВ </a:t>
            </a:r>
          </a:p>
          <a:p>
            <a:pPr algn="ctr"/>
            <a:r>
              <a:rPr lang="ru-RU" sz="2200" dirty="0" smtClean="0">
                <a:latin typeface="Elektra Text Pro"/>
              </a:rPr>
              <a:t>1885-1932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386061"/>
            <a:ext cx="288031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ВЛАДИМИР ИВАНОВИЧ ВЕРНАДСКИЙ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1863-1945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4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РУССКОГО КОСМИЗМА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2229" y="1424296"/>
            <a:ext cx="26657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КОНСТАНТИН ЭДУАРДОВИЧ ЦИОЛКОВСКИЙ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1857-1935 гг.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90" y="3057509"/>
            <a:ext cx="1872208" cy="31837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ото 1924 г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434" y="3057509"/>
            <a:ext cx="2289333" cy="31764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. И. Вернадский в 1889 го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648" y="3010344"/>
            <a:ext cx="2560297" cy="32707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23368"/>
            <a:ext cx="2952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КОНСТАНТИН НИКОЛАЕВИЧ ЛЕОНТЬЕВ</a:t>
            </a:r>
          </a:p>
          <a:p>
            <a:pPr algn="ctr"/>
            <a:r>
              <a:rPr lang="ru-RU" sz="2200" dirty="0" smtClean="0">
                <a:latin typeface="Elektra Text Pro"/>
              </a:rPr>
              <a:t>1831-1891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1643" y="1523368"/>
            <a:ext cx="259228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НИКОЛАЙ ЯКОВЛЕВИЧ ДАНИЛЕВСКИЙ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1822-1885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НАСЛЕДИЕ СЛАВЯНОФИЛОВ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42" name="Picture 2" descr="Константин Николаевич Леонть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091" y="3062251"/>
            <a:ext cx="2451905" cy="34449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054" y="3172796"/>
            <a:ext cx="2511774" cy="33343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2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593" y="3196"/>
            <a:ext cx="8716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ДУХОВНО-АКАДЕМИЧЕСКАЯ ФИЛОСОФИЯ</a:t>
            </a:r>
            <a:r>
              <a:rPr lang="ru-RU" sz="4800" b="1" dirty="0" smtClean="0">
                <a:solidFill>
                  <a:srgbClr val="0070C0"/>
                </a:solidFill>
                <a:latin typeface="Elektra Text Pro"/>
              </a:rPr>
              <a:t> </a:t>
            </a:r>
            <a:endParaRPr lang="ru-RU" sz="4800" b="1" dirty="0">
              <a:solidFill>
                <a:srgbClr val="0070C0"/>
              </a:solidFill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162" y="5894795"/>
            <a:ext cx="182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Elektra Text Pro"/>
              </a:rPr>
              <a:t>П.Д.Юркевич</a:t>
            </a:r>
            <a:r>
              <a:rPr lang="ru-RU" sz="2000" dirty="0" smtClean="0">
                <a:latin typeface="Elektra Text Pro"/>
              </a:rPr>
              <a:t> </a:t>
            </a:r>
            <a:endParaRPr lang="ru-RU" sz="2000" dirty="0"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730" y="3216158"/>
            <a:ext cx="233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Elektra Text Pro"/>
              </a:rPr>
              <a:t>Ф.А. Голубинский </a:t>
            </a:r>
            <a:endParaRPr lang="ru-RU" sz="20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9417" y="5894795"/>
            <a:ext cx="1808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Elektra Text Pro"/>
              </a:rPr>
              <a:t>С.С. </a:t>
            </a:r>
            <a:r>
              <a:rPr lang="ru-RU" sz="2000" dirty="0" err="1" smtClean="0">
                <a:latin typeface="Elektra Text Pro"/>
              </a:rPr>
              <a:t>Гогоцкий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2103" y="3357675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Elektra Text Pro"/>
              </a:rPr>
              <a:t>В.Н. Карпов </a:t>
            </a:r>
            <a:endParaRPr lang="ru-RU" sz="2000" dirty="0">
              <a:latin typeface="Elektra Text Pro"/>
            </a:endParaRPr>
          </a:p>
        </p:txBody>
      </p:sp>
      <p:pic>
        <p:nvPicPr>
          <p:cNvPr id="1126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62" y="903604"/>
            <a:ext cx="1886718" cy="23230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асилий Николаевич Карп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7944" y="872121"/>
            <a:ext cx="1945381" cy="2456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563" y="3757785"/>
            <a:ext cx="2096156" cy="20612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undefine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1" t="9600"/>
          <a:stretch/>
        </p:blipFill>
        <p:spPr bwMode="auto">
          <a:xfrm>
            <a:off x="4788023" y="3557730"/>
            <a:ext cx="1652407" cy="2212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626578" y="1700155"/>
            <a:ext cx="200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Elektra Text Pro"/>
              </a:rPr>
              <a:t>Ф.Ф.Сидонский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675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ВЛАДИМИР СЕРГЕЕВИЧ СОЛОВЬЁВ</a:t>
            </a:r>
            <a:endParaRPr lang="en-US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</a:t>
            </a:r>
            <a:r>
              <a:rPr lang="en-US" sz="2200" dirty="0" smtClean="0">
                <a:latin typeface="Elektra Text Pro"/>
              </a:rPr>
              <a:t>853</a:t>
            </a:r>
            <a:r>
              <a:rPr lang="ru-RU" sz="2200" dirty="0" smtClean="0">
                <a:latin typeface="Elektra Text Pro"/>
              </a:rPr>
              <a:t>–1</a:t>
            </a:r>
            <a:r>
              <a:rPr lang="en-US" sz="2200" dirty="0" smtClean="0">
                <a:latin typeface="Elektra Text Pro"/>
              </a:rPr>
              <a:t>900</a:t>
            </a:r>
            <a:r>
              <a:rPr lang="ru-RU" sz="2200" dirty="0" smtClean="0">
                <a:latin typeface="Elektra Text Pro"/>
              </a:rPr>
              <a:t>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</a:t>
            </a:r>
            <a:r>
              <a:rPr lang="ru-RU" sz="2400" dirty="0" smtClean="0">
                <a:latin typeface="Elektra Text Pro"/>
              </a:rPr>
              <a:t>усский </a:t>
            </a:r>
            <a:r>
              <a:rPr lang="ru-RU" sz="2400" dirty="0" smtClean="0">
                <a:latin typeface="Elektra Text Pro"/>
              </a:rPr>
              <a:t>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оэт</a:t>
            </a:r>
            <a:r>
              <a:rPr lang="ru-RU" sz="2400" dirty="0">
                <a:latin typeface="Elektra Text Pro"/>
              </a:rPr>
              <a:t>, публицист, литературный </a:t>
            </a:r>
            <a:r>
              <a:rPr lang="ru-RU" sz="2400" dirty="0" smtClean="0">
                <a:latin typeface="Elektra Text Pro"/>
              </a:rPr>
              <a:t>критик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снователь </a:t>
            </a:r>
            <a:r>
              <a:rPr lang="ru-RU" sz="2400" dirty="0">
                <a:latin typeface="Elektra Text Pro"/>
              </a:rPr>
              <a:t>религиозно-философского </a:t>
            </a:r>
            <a:r>
              <a:rPr lang="ru-RU" sz="2400" dirty="0" smtClean="0">
                <a:latin typeface="Elektra Text Pro"/>
              </a:rPr>
              <a:t>направления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КРУПНЕЙШИЙ РУССКИЙ МЫСЛИТЕЛЬ </a:t>
            </a:r>
            <a:r>
              <a:rPr lang="en-US" sz="2800" dirty="0" smtClean="0">
                <a:solidFill>
                  <a:srgbClr val="C00000"/>
                </a:solidFill>
                <a:latin typeface="Elektra Text Pro"/>
              </a:rPr>
              <a:t>XIX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ВЕКА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331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7940"/>
            <a:ext cx="2678400" cy="33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3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556792"/>
            <a:ext cx="67687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Представляет </a:t>
            </a:r>
            <a:r>
              <a:rPr lang="ru-RU" sz="2400" dirty="0">
                <a:latin typeface="Elektra Text Pro"/>
              </a:rPr>
              <a:t>собой синтез европейской философской классики </a:t>
            </a:r>
            <a:r>
              <a:rPr lang="ru-RU" sz="2400" dirty="0" smtClean="0">
                <a:latin typeface="Elektra Text Pro"/>
              </a:rPr>
              <a:t>(с </a:t>
            </a:r>
            <a:r>
              <a:rPr lang="ru-RU" sz="2400" dirty="0">
                <a:latin typeface="Elektra Text Pro"/>
              </a:rPr>
              <a:t>духовной традицией русского </a:t>
            </a:r>
            <a:r>
              <a:rPr lang="ru-RU" sz="2400" dirty="0" smtClean="0">
                <a:latin typeface="Elektra Text Pro"/>
              </a:rPr>
              <a:t>православия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СИСТЕМА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ВЛАДИМИРА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СОЛОВЬЁВА</a:t>
            </a:r>
          </a:p>
        </p:txBody>
      </p:sp>
    </p:spTree>
    <p:extLst>
      <p:ext uri="{BB962C8B-B14F-4D97-AF65-F5344CB8AC3E}">
        <p14:creationId xmlns:p14="http://schemas.microsoft.com/office/powerpoint/2010/main" xmlns="" val="13064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556792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«отвлеченных начал» европейской философии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Замысел «положительной» философии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Фундаментальное </a:t>
            </a:r>
            <a:r>
              <a:rPr lang="ru-RU" sz="2400" dirty="0">
                <a:latin typeface="Elektra Text Pro"/>
              </a:rPr>
              <a:t>учение о Богочеловечестве и </a:t>
            </a:r>
            <a:r>
              <a:rPr lang="ru-RU" sz="2400" dirty="0" smtClean="0">
                <a:latin typeface="Elektra Text Pro"/>
              </a:rPr>
              <a:t>всеединстве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СИСТЕМА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ВЛАДИМИРА СОЛОВЬЁВА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55679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Выстраивает </a:t>
            </a:r>
            <a:r>
              <a:rPr lang="ru-RU" sz="2400" dirty="0">
                <a:latin typeface="Elektra Text Pro"/>
              </a:rPr>
              <a:t>целостную философскую систему, охватывающую все основные области философского знания – онтологию, гносеологию, этику, эстетику, философию политики и права, </a:t>
            </a:r>
            <a:r>
              <a:rPr lang="ru-RU" sz="2400" dirty="0" smtClean="0">
                <a:latin typeface="Elektra Text Pro"/>
              </a:rPr>
              <a:t>антропологию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ФИЛОСОФСКАЯ СИСТЕМА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ВЛАДИМИРА СОЛОВЬЁВА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8378" y="1556792"/>
            <a:ext cx="67687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Е.Н</a:t>
            </a:r>
            <a:r>
              <a:rPr lang="ru-RU" sz="2400" dirty="0">
                <a:latin typeface="Elektra Text Pro"/>
              </a:rPr>
              <a:t>. Трубецкой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С.А. Аскольдов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С.Л. Франк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С.Н. Булгаков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Н.А. Бердяев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П.А. Флоренский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И.А. Ильин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Л.П. </a:t>
            </a:r>
            <a:r>
              <a:rPr lang="ru-RU" sz="2400" dirty="0" err="1">
                <a:latin typeface="Elektra Text Pro"/>
              </a:rPr>
              <a:t>Карсавин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ПОСЛЕДОВАТЕЛИ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ВЛАДИМИРА СОЛОВЬЁВА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6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НИКОЛАЙ ОНУФРИЕВИЧ ЛОССКИЙ</a:t>
            </a:r>
            <a:endParaRPr lang="en-US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</a:t>
            </a:r>
            <a:r>
              <a:rPr lang="en-US" sz="2200" dirty="0" smtClean="0">
                <a:latin typeface="Elektra Text Pro"/>
              </a:rPr>
              <a:t>8</a:t>
            </a:r>
            <a:r>
              <a:rPr lang="ru-RU" sz="2200" dirty="0" smtClean="0">
                <a:latin typeface="Elektra Text Pro"/>
              </a:rPr>
              <a:t>70–1</a:t>
            </a:r>
            <a:r>
              <a:rPr lang="en-US" sz="2200" dirty="0" smtClean="0">
                <a:latin typeface="Elektra Text Pro"/>
              </a:rPr>
              <a:t>9</a:t>
            </a:r>
            <a:r>
              <a:rPr lang="ru-RU" sz="2200" dirty="0" smtClean="0">
                <a:latin typeface="Elektra Text Pro"/>
              </a:rPr>
              <a:t>65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</a:t>
            </a:r>
            <a:r>
              <a:rPr lang="ru-RU" sz="2400" dirty="0" smtClean="0">
                <a:latin typeface="Elektra Text Pro"/>
              </a:rPr>
              <a:t>оздал </a:t>
            </a:r>
            <a:r>
              <a:rPr lang="ru-RU" sz="2400" dirty="0">
                <a:latin typeface="Elektra Text Pro"/>
              </a:rPr>
              <a:t>целостную и оригинальную философскую систему путем соединения принципов интуитивизма и  персонализма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РУССКИЙ ФИЛОСОФ 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433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5302"/>
            <a:ext cx="2247731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9" y="6458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РУССКАЯ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5896" y="1484784"/>
            <a:ext cx="71525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конце </a:t>
            </a:r>
            <a:r>
              <a:rPr lang="ru-RU" sz="2400" dirty="0">
                <a:latin typeface="Elektra Text Pro"/>
              </a:rPr>
              <a:t>XIX – нач. XX </a:t>
            </a:r>
            <a:r>
              <a:rPr lang="ru-RU" sz="2400" dirty="0" smtClean="0">
                <a:latin typeface="Elektra Text Pro"/>
              </a:rPr>
              <a:t>вв. </a:t>
            </a:r>
            <a:r>
              <a:rPr lang="ru-RU" sz="2400" dirty="0">
                <a:latin typeface="Elektra Text Pro"/>
              </a:rPr>
              <a:t>русская философская мысль достигает своего расцвета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4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ГУСТАВ ГУСТАВОВИЧ ШПЕТ</a:t>
            </a:r>
            <a:endParaRPr lang="en-US" sz="2400" dirty="0" smtClean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</a:t>
            </a:r>
            <a:r>
              <a:rPr lang="en-US" sz="2200" dirty="0" smtClean="0">
                <a:latin typeface="Elektra Text Pro"/>
              </a:rPr>
              <a:t>8</a:t>
            </a:r>
            <a:r>
              <a:rPr lang="ru-RU" sz="2200" dirty="0" smtClean="0">
                <a:latin typeface="Elektra Text Pro"/>
              </a:rPr>
              <a:t>79–1</a:t>
            </a:r>
            <a:r>
              <a:rPr lang="en-US" sz="2200" dirty="0" smtClean="0">
                <a:latin typeface="Elektra Text Pro"/>
              </a:rPr>
              <a:t>9</a:t>
            </a:r>
            <a:r>
              <a:rPr lang="ru-RU" sz="2200" dirty="0" smtClean="0">
                <a:latin typeface="Elektra Text Pro"/>
              </a:rPr>
              <a:t>37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Предвосхитил </a:t>
            </a:r>
            <a:r>
              <a:rPr lang="ru-RU" sz="2400" dirty="0">
                <a:latin typeface="Elektra Text Pro"/>
              </a:rPr>
              <a:t>многие ключевые идеи семиотики и лингвистического </a:t>
            </a:r>
            <a:r>
              <a:rPr lang="ru-RU" sz="2400" dirty="0" smtClean="0">
                <a:latin typeface="Elektra Text Pro"/>
              </a:rPr>
              <a:t>поворота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РУССКИЙ ФИЛОСОФ 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536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8728"/>
            <a:ext cx="2488102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2132856"/>
            <a:ext cx="6461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«Логос</a:t>
            </a:r>
            <a:r>
              <a:rPr lang="ru-RU" sz="2400" dirty="0" smtClean="0">
                <a:latin typeface="Elektra Text Pro"/>
              </a:rPr>
              <a:t>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Новые идеи в философии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Вера и разум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«Вопросы Философии и психологии</a:t>
            </a:r>
            <a:r>
              <a:rPr lang="ru-RU" sz="2400" dirty="0" smtClean="0">
                <a:latin typeface="Elektra Text Pro"/>
              </a:rPr>
              <a:t>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РОЛЬ ЖУРНАЛОВ В ИНСТИТУЦИОНАЛЬНОМ ОФОРМЛЕНИИ И ПОПУЛЯРИЗАЦИИ ФИЛОСОФИИ В РОССИИ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2060848"/>
            <a:ext cx="64614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«Проблемы идеализма»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«Вехи»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«Из глубины»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РОЛЬ СБОРНИКОВ СТАТЕЙ ПО ФИЛОСОФИИ В ИНСТИТУЦИОНАЛЬНОМ ОФОРМЛЕНИИ И ПОПУЛЯРИЗАЦИИ ФИЛОСОФИИ В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404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«ПРОБЛЕМЫ ИДЕАЛИЗМА»</a:t>
            </a:r>
            <a:endParaRPr lang="ru-RU" sz="24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Издан в мае 1902 </a:t>
            </a:r>
            <a:r>
              <a:rPr lang="ru-RU" sz="2400" dirty="0" smtClean="0">
                <a:latin typeface="Elektra Text Pro"/>
              </a:rPr>
              <a:t>года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Посвящен реабилитации </a:t>
            </a:r>
            <a:r>
              <a:rPr lang="ru-RU" sz="2400" dirty="0">
                <a:latin typeface="Elektra Text Pro"/>
              </a:rPr>
              <a:t>метафизики и религиозной философии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СБОРНИКИ СТАТЕЙ ПО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ФИЛОСОФИИ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6" descr="https://d2zofuu73zurgl.cloudfront.net/antiquebook/cloned-images/107042/23/a_ignore_q_80_w_1000_c_limit_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148" y="1381690"/>
            <a:ext cx="24859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2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«ВЕХИ»</a:t>
            </a:r>
            <a:endParaRPr lang="ru-RU" sz="24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Издан в марте 1909 </a:t>
            </a:r>
            <a:r>
              <a:rPr lang="ru-RU" sz="2400" dirty="0" smtClean="0">
                <a:latin typeface="Elektra Text Pro"/>
              </a:rPr>
              <a:t>года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Посвящен русской интеллигенции и её роли в истории России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СБОРНИКИ СТАТЕЙ ПО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ФИЛОСОФИИ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265" y="1350477"/>
            <a:ext cx="23048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«ИЗ ГЛУБИНЫ»</a:t>
            </a:r>
            <a:endParaRPr lang="ru-RU" sz="24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Издан в </a:t>
            </a:r>
            <a:r>
              <a:rPr lang="ru-RU" sz="2400" dirty="0" smtClean="0">
                <a:latin typeface="Elektra Text Pro"/>
              </a:rPr>
              <a:t>1918 году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Посвящен философскому осмыслению </a:t>
            </a:r>
            <a:r>
              <a:rPr lang="ru-RU" sz="2400" dirty="0">
                <a:latin typeface="Elektra Text Pro"/>
              </a:rPr>
              <a:t>трагического опыта русской революции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866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СБОРНИКИ СТАТЕЙ ПО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ФИЛОСОФИИ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4" descr="https://bidspirit-images.global.ssl.fastly.net/euru/cloned-images/113557/1/a_ignore_q_80_w_1000_c_limi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731" y="1370402"/>
            <a:ext cx="233234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05259" y="1340768"/>
            <a:ext cx="6461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Религиозно-философская мысль </a:t>
            </a:r>
            <a:r>
              <a:rPr lang="ru-RU" sz="2400" dirty="0">
                <a:latin typeface="Elektra Text Pro"/>
              </a:rPr>
              <a:t>в России </a:t>
            </a:r>
            <a:r>
              <a:rPr lang="ru-RU" sz="2400" dirty="0" smtClean="0">
                <a:latin typeface="Elektra Text Pro"/>
              </a:rPr>
              <a:t>была искусственным </a:t>
            </a:r>
            <a:r>
              <a:rPr lang="ru-RU" sz="2400" dirty="0">
                <a:latin typeface="Elektra Text Pro"/>
              </a:rPr>
              <a:t>образом </a:t>
            </a:r>
            <a:r>
              <a:rPr lang="ru-RU" sz="2400" dirty="0" smtClean="0">
                <a:latin typeface="Elektra Text Pro"/>
              </a:rPr>
              <a:t>прервана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667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1922 ГОД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4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704" y="1412776"/>
            <a:ext cx="27671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ЛЕВ НИКОЛАЕВИЧ ТОЛСТОЙ</a:t>
            </a:r>
          </a:p>
          <a:p>
            <a:pPr algn="ctr"/>
            <a:r>
              <a:rPr lang="ru-RU" sz="2200" dirty="0" smtClean="0">
                <a:latin typeface="Elektra Text Pro"/>
              </a:rPr>
              <a:t>1828-1910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3762" y="1412776"/>
            <a:ext cx="268293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ФЁДОР МИХАЙЛОВИЧ ДОСТОЕВСКИЙ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1821-1881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ЛИТЕРАТУРОЦЕНТРИЧНОСТЬ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" name="Picture 2" descr="Л. Н. Толстой в 1880-х год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075" y="3098154"/>
            <a:ext cx="2392445" cy="34625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ортрет работы В. Г. Перова, 1872 г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1642" y="3098154"/>
            <a:ext cx="2770018" cy="34625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5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189" y="1477284"/>
            <a:ext cx="27796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ДМИТРИЙ </a:t>
            </a:r>
          </a:p>
          <a:p>
            <a:pPr algn="ctr"/>
            <a:r>
              <a:rPr lang="ru-RU" sz="2400" dirty="0" smtClean="0">
                <a:latin typeface="Elektra Text Pro"/>
              </a:rPr>
              <a:t>МЕРЕЖКОВСКИЙ</a:t>
            </a:r>
          </a:p>
          <a:p>
            <a:pPr algn="ctr"/>
            <a:r>
              <a:rPr lang="ru-RU" sz="2200" dirty="0" smtClean="0">
                <a:latin typeface="Elektra Text Pro"/>
              </a:rPr>
              <a:t>1865-1941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3781" y="1386061"/>
            <a:ext cx="22909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ВАСИЛИЙ РОЗАНОВ</a:t>
            </a:r>
          </a:p>
          <a:p>
            <a:pPr algn="ctr"/>
            <a:r>
              <a:rPr lang="ru-RU" sz="2200" dirty="0" smtClean="0">
                <a:latin typeface="Elektra Text Pro"/>
              </a:rPr>
              <a:t>1856-1919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ЛИТЕРАТУРОЦЕНТРИЧНОСТЬ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0435" y="1439685"/>
            <a:ext cx="24638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АНДРЕЙ БЕЛЫЙ</a:t>
            </a:r>
          </a:p>
          <a:p>
            <a:pPr algn="ctr"/>
            <a:r>
              <a:rPr lang="ru-RU" sz="2200" dirty="0" smtClean="0">
                <a:latin typeface="Elektra Text Pro"/>
              </a:rPr>
              <a:t>1880-1934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pic>
        <p:nvPicPr>
          <p:cNvPr id="2050" name="Picture 2" descr="Д. С. Мережковский, 1890-е г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13" y="2800609"/>
            <a:ext cx="2480492" cy="3056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елый в 1912 год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29"/>
          <a:stretch/>
        </p:blipFill>
        <p:spPr bwMode="auto">
          <a:xfrm>
            <a:off x="3640637" y="2800609"/>
            <a:ext cx="2324386" cy="3056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. В. Розанов (1917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520" y="2800609"/>
            <a:ext cx="2160204" cy="30890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5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5772" y="1523368"/>
            <a:ext cx="210811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ПЁТР </a:t>
            </a:r>
          </a:p>
          <a:p>
            <a:pPr algn="ctr"/>
            <a:r>
              <a:rPr lang="ru-RU" sz="2400" dirty="0" smtClean="0">
                <a:latin typeface="Elektra Text Pro"/>
              </a:rPr>
              <a:t>ЛАВРОВИЧ ЛАВРОВ</a:t>
            </a:r>
          </a:p>
          <a:p>
            <a:pPr algn="ctr"/>
            <a:r>
              <a:rPr lang="ru-RU" sz="2200" dirty="0" smtClean="0">
                <a:latin typeface="Elektra Text Pro"/>
              </a:rPr>
              <a:t>1823-1900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5" y="1519720"/>
            <a:ext cx="236301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ВЛАДИМИР ВИКТОРОВИЧ ЛЕСЕВИЧ</a:t>
            </a:r>
          </a:p>
          <a:p>
            <a:pPr algn="ctr"/>
            <a:r>
              <a:rPr lang="ru-RU" sz="2200" dirty="0" smtClean="0">
                <a:latin typeface="Elektra Text Pro"/>
              </a:rPr>
              <a:t>1837-1905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ПОЗИТИВИЗМА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773" y="3115731"/>
            <a:ext cx="2108115" cy="3225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539" y="3081778"/>
            <a:ext cx="2372134" cy="3225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3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07" y="1424296"/>
            <a:ext cx="2806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ГЕОРГИЙ ВАЛЕНТИНОВИЧ ПЛЕХАНОВ </a:t>
            </a:r>
          </a:p>
          <a:p>
            <a:pPr algn="ctr"/>
            <a:r>
              <a:rPr lang="ru-RU" sz="2200" dirty="0" smtClean="0">
                <a:latin typeface="Elektra Text Pro"/>
              </a:rPr>
              <a:t>1856-1918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386061"/>
            <a:ext cx="288031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АЛЕКСАНДР АЛЕКСАНДРОВИЧ БОГДАНОВ</a:t>
            </a:r>
          </a:p>
          <a:p>
            <a:pPr algn="ctr"/>
            <a:r>
              <a:rPr lang="ru-RU" sz="2200" dirty="0" smtClean="0">
                <a:latin typeface="Elektra Text Pro"/>
              </a:rPr>
              <a:t>1873-1928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МАРКСИЗМА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0434" y="1361505"/>
            <a:ext cx="24638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ВЛАДИМИР ИЛЬИЧ </a:t>
            </a:r>
          </a:p>
          <a:p>
            <a:pPr algn="ctr"/>
            <a:r>
              <a:rPr lang="ru-RU" sz="2400" dirty="0" smtClean="0">
                <a:latin typeface="Elektra Text Pro"/>
              </a:rPr>
              <a:t>ЛЕНИН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1870-1924 гг.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38" y="2993956"/>
            <a:ext cx="2552728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475" y="2920494"/>
            <a:ext cx="253584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503" y="2993956"/>
            <a:ext cx="243000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2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23368"/>
            <a:ext cx="2952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МИХАИЛ АЛЕКСАНДРОВИЧ БАКУНИН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1814-1876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5" y="1519720"/>
            <a:ext cx="236301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ПЁТР АЛЕКСЕЕВИЧ КРОПОТКИН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1842-1921 гг.</a:t>
            </a:r>
          </a:p>
          <a:p>
            <a:pPr algn="ctr"/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АНАРХИЗМА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РУССКОЙ ФИЛОСОФИИ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02774"/>
            <a:ext cx="2454556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. А. Кропоткин в 1880-х год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931" y="3070218"/>
            <a:ext cx="2449346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19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504807"/>
            <a:ext cx="29523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ЛЕВ АЛЕКСАНДРОВИЧ ТИХОМИРОВ</a:t>
            </a:r>
          </a:p>
          <a:p>
            <a:pPr algn="ctr"/>
            <a:r>
              <a:rPr lang="ru-RU" sz="2200" dirty="0" smtClean="0">
                <a:latin typeface="Elektra Text Pro"/>
              </a:rPr>
              <a:t>1852-1923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5453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ТЕОРЕТИК МОНАРХИЧЕСКОЙ ГОСУДАРСТВЕННОСТИ </a:t>
            </a: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343" y="3096478"/>
            <a:ext cx="2743274" cy="32446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5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407" y="1424296"/>
            <a:ext cx="28064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КОНСТАНТИН ДМИТРИЕВИЧ КАВЕЛИН </a:t>
            </a:r>
          </a:p>
          <a:p>
            <a:pPr algn="ctr"/>
            <a:r>
              <a:rPr lang="ru-RU" sz="2200" dirty="0" smtClean="0">
                <a:latin typeface="Elektra Text Pro"/>
              </a:rPr>
              <a:t>1818-1885 </a:t>
            </a:r>
            <a:r>
              <a:rPr lang="ru-RU" sz="2200" dirty="0">
                <a:latin typeface="Elektra Text Pro"/>
              </a:rPr>
              <a:t>гг</a:t>
            </a:r>
            <a:r>
              <a:rPr lang="ru-RU" sz="2200" dirty="0" smtClean="0">
                <a:latin typeface="Elektra Text Pro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386061"/>
            <a:ext cx="288031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ПАВЕЛ ИВАНОВИЧ НОВГОРОДЦЕВ</a:t>
            </a:r>
          </a:p>
          <a:p>
            <a:pPr algn="ctr"/>
            <a:r>
              <a:rPr lang="ru-RU" sz="2200" dirty="0" smtClean="0">
                <a:latin typeface="Elektra Text Pro"/>
              </a:rPr>
              <a:t>1866-1924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44" y="2580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ИДЕИ КЛАССИЧЕСКОГО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ЗАПАДНОЕВРОПЕЙСКОГО ЛИБЕРАЛИЗМА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0434" y="1361505"/>
            <a:ext cx="246388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БОРИС НИКОЛАЕВИЧ ЧИЧЕРИН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1828-1904 гг.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7170" name="Picture 2" descr="Константин Кавелин. Фотопортрет работы В. Клясена из Собрания сочинений К. Д. Кавелина. Том 3, 1899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30" t="2342" r="8041" b="22121"/>
          <a:stretch/>
        </p:blipFill>
        <p:spPr bwMode="auto">
          <a:xfrm>
            <a:off x="373745" y="3016077"/>
            <a:ext cx="227773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6137" y="2978372"/>
            <a:ext cx="2392473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Фотография из альбома «Московский коммерческий институт 1906—1910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1880" y="2998077"/>
            <a:ext cx="2288909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0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571</Words>
  <Application>Microsoft Office PowerPoint</Application>
  <PresentationFormat>Экран (4:3)</PresentationFormat>
  <Paragraphs>202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Julia</cp:lastModifiedBy>
  <cp:revision>146</cp:revision>
  <dcterms:created xsi:type="dcterms:W3CDTF">2023-04-01T06:40:15Z</dcterms:created>
  <dcterms:modified xsi:type="dcterms:W3CDTF">2023-08-16T15:08:59Z</dcterms:modified>
</cp:coreProperties>
</file>