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2" r:id="rId2"/>
    <p:sldId id="444" r:id="rId3"/>
    <p:sldId id="358" r:id="rId4"/>
    <p:sldId id="325" r:id="rId5"/>
    <p:sldId id="434" r:id="rId6"/>
    <p:sldId id="435" r:id="rId7"/>
    <p:sldId id="433" r:id="rId8"/>
    <p:sldId id="436" r:id="rId9"/>
    <p:sldId id="437" r:id="rId10"/>
    <p:sldId id="395" r:id="rId11"/>
    <p:sldId id="438" r:id="rId12"/>
    <p:sldId id="439" r:id="rId13"/>
    <p:sldId id="440" r:id="rId14"/>
    <p:sldId id="441" r:id="rId15"/>
    <p:sldId id="442" r:id="rId16"/>
    <p:sldId id="44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4" autoAdjust="0"/>
    <p:restoredTop sz="86207" autoAdjust="0"/>
  </p:normalViewPr>
  <p:slideViewPr>
    <p:cSldViewPr>
      <p:cViewPr>
        <p:scale>
          <a:sx n="125" d="100"/>
          <a:sy n="125" d="100"/>
        </p:scale>
        <p:origin x="-13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2DBD-AA1A-44C3-95F4-739950F5A407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C5C64-886E-4273-B25E-DBF09D77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6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10" y="908720"/>
            <a:ext cx="9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Лекция 10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b="1" kern="0" dirty="0">
                <a:solidFill>
                  <a:srgbClr val="C00000"/>
                </a:solidFill>
                <a:latin typeface="Elektra Text Pro"/>
              </a:rPr>
              <a:t>Философия Нового </a:t>
            </a:r>
            <a:r>
              <a:rPr lang="ru-RU" sz="2400" b="1" kern="0" dirty="0" smtClean="0">
                <a:solidFill>
                  <a:srgbClr val="C00000"/>
                </a:solidFill>
                <a:latin typeface="Elektra Text Pro"/>
              </a:rPr>
              <a:t>времени</a:t>
            </a: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Нестеров Александр Юрьевич 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доцент, доктор </a:t>
            </a: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философских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наук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1563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НОВАЯ ПОСТАНОВКА ВОПРОСА 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О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СУЩЕСТВОВАНИИ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7085" y="1988840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Сильный и слабый антропный </a:t>
            </a:r>
            <a:r>
              <a:rPr lang="ru-RU" sz="2400" dirty="0" smtClean="0">
                <a:latin typeface="Elektra Text Pro"/>
              </a:rPr>
              <a:t>принцип</a:t>
            </a:r>
          </a:p>
        </p:txBody>
      </p:sp>
    </p:spTree>
    <p:extLst>
      <p:ext uri="{BB962C8B-B14F-4D97-AF65-F5344CB8AC3E}">
        <p14:creationId xmlns:p14="http://schemas.microsoft.com/office/powerpoint/2010/main" val="9641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11960" y="1484784"/>
            <a:ext cx="446919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РЕНЕ ДЕКАРТ</a:t>
            </a:r>
          </a:p>
          <a:p>
            <a:r>
              <a:rPr lang="ru-RU" sz="2200" dirty="0" smtClean="0">
                <a:latin typeface="Elektra Text Pro"/>
              </a:rPr>
              <a:t>1596–1650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«Рассуждение о методе</a:t>
            </a:r>
            <a:r>
              <a:rPr lang="ru-RU" sz="2400" dirty="0" smtClean="0">
                <a:latin typeface="Elektra Text Pro"/>
              </a:rPr>
              <a:t>»</a:t>
            </a:r>
            <a:br>
              <a:rPr lang="ru-RU" sz="2400" dirty="0" smtClean="0">
                <a:latin typeface="Elektra Text Pro"/>
              </a:rPr>
            </a:b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66" y="3326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ОТКРЫТИЕ НЕСАМОПРИМЕНИМОСТИ ОТРИЦАНИЯ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4778568"/>
            <a:ext cx="3168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Elektra Text Pro"/>
              </a:rPr>
              <a:t>РЕНЕ ДЕКАРТ</a:t>
            </a:r>
          </a:p>
          <a:p>
            <a:pPr algn="ctr"/>
            <a:r>
              <a:rPr lang="ru-RU" sz="1400" dirty="0" smtClean="0">
                <a:latin typeface="Elektra Text Pro"/>
              </a:rPr>
              <a:t> Копия портрета работы Ф. </a:t>
            </a:r>
            <a:r>
              <a:rPr lang="ru-RU" sz="1400" dirty="0" err="1" smtClean="0">
                <a:latin typeface="Elektra Text Pro"/>
              </a:rPr>
              <a:t>Хальса</a:t>
            </a:r>
            <a:endParaRPr lang="ru-RU" sz="1400" dirty="0" smtClean="0">
              <a:latin typeface="Elektra Text Pro"/>
            </a:endParaRPr>
          </a:p>
          <a:p>
            <a:pPr algn="ctr"/>
            <a:r>
              <a:rPr lang="ru-RU" sz="1400" dirty="0" err="1" smtClean="0">
                <a:latin typeface="Elektra Text Pro"/>
              </a:rPr>
              <a:t>Ок</a:t>
            </a:r>
            <a:r>
              <a:rPr lang="ru-RU" sz="1400" dirty="0">
                <a:latin typeface="Elektra Text Pro"/>
              </a:rPr>
              <a:t>. </a:t>
            </a:r>
            <a:r>
              <a:rPr lang="ru-RU" sz="1400" dirty="0" smtClean="0">
                <a:latin typeface="Elektra Text Pro"/>
              </a:rPr>
              <a:t>1649 г.</a:t>
            </a:r>
            <a:endParaRPr lang="ru-RU" sz="1400" dirty="0">
              <a:latin typeface="Elektra Text Pro"/>
            </a:endParaRPr>
          </a:p>
        </p:txBody>
      </p:sp>
      <p:pic>
        <p:nvPicPr>
          <p:cNvPr id="6146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2647603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94113"/>
            <a:ext cx="2523324" cy="36493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4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ПЕРВОЕ ПРАВИЛО МЕТОДА ДЕКАРТА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340768"/>
            <a:ext cx="777686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«Никогда </a:t>
            </a:r>
            <a:r>
              <a:rPr lang="ru-RU" sz="2400" dirty="0">
                <a:latin typeface="Elektra Text Pro"/>
              </a:rPr>
              <a:t>не принимать за истинное ничего,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что </a:t>
            </a:r>
            <a:r>
              <a:rPr lang="ru-RU" sz="2400" dirty="0">
                <a:latin typeface="Elektra Text Pro"/>
              </a:rPr>
              <a:t>я не признал бы таковым с очевидностью,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т</a:t>
            </a:r>
            <a:r>
              <a:rPr lang="ru-RU" sz="2400" dirty="0">
                <a:latin typeface="Elektra Text Pro"/>
              </a:rPr>
              <a:t>. е. тщательно избегать поспешности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предубеждения и включать в свои суждения только то, что представляется моему уму столь ясно и отчетливо, что никоим образом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не </a:t>
            </a:r>
            <a:r>
              <a:rPr lang="ru-RU" sz="2400" dirty="0">
                <a:latin typeface="Elektra Text Pro"/>
              </a:rPr>
              <a:t>сможет дать повод к сомнению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Elektra Text Pro"/>
              </a:rPr>
              <a:t>Res </a:t>
            </a:r>
            <a:r>
              <a:rPr lang="en-US" sz="2400" dirty="0" err="1">
                <a:latin typeface="Elektra Text Pro"/>
              </a:rPr>
              <a:t>cogitans</a:t>
            </a:r>
            <a:r>
              <a:rPr lang="en-US" sz="2400" dirty="0">
                <a:latin typeface="Elektra Text Pro"/>
              </a:rPr>
              <a:t> – «</a:t>
            </a:r>
            <a:r>
              <a:rPr lang="ru-RU" sz="2400" dirty="0">
                <a:latin typeface="Elektra Text Pro"/>
              </a:rPr>
              <a:t>вещь мыслящая»</a:t>
            </a: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7123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СПОР ОБ ИСТОЧНИКАХ ПОЗНАНИЯ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7377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131840" y="764704"/>
            <a:ext cx="4893535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ДЖОН ЛОКК</a:t>
            </a:r>
          </a:p>
          <a:p>
            <a:r>
              <a:rPr lang="ru-RU" sz="2200" dirty="0" smtClean="0">
                <a:latin typeface="Elektra Text Pro"/>
              </a:rPr>
              <a:t>1632–1704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Источник познания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чувственный </a:t>
            </a:r>
            <a:r>
              <a:rPr lang="ru-RU" sz="2400" dirty="0" smtClean="0">
                <a:latin typeface="Elektra Text Pro"/>
              </a:rPr>
              <a:t>опыт</a:t>
            </a: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Elektra Text Pro"/>
              </a:rPr>
              <a:t>«Nihil </a:t>
            </a:r>
            <a:r>
              <a:rPr lang="en-US" sz="2400" dirty="0" err="1">
                <a:latin typeface="Elektra Text Pro"/>
              </a:rPr>
              <a:t>est</a:t>
            </a:r>
            <a:r>
              <a:rPr lang="en-US" sz="2400" dirty="0">
                <a:latin typeface="Elektra Text Pro"/>
              </a:rPr>
              <a:t> in </a:t>
            </a:r>
            <a:r>
              <a:rPr lang="en-US" sz="2400" dirty="0" err="1">
                <a:latin typeface="Elektra Text Pro"/>
              </a:rPr>
              <a:t>intellectu</a:t>
            </a:r>
            <a:r>
              <a:rPr lang="en-US" sz="2400" dirty="0">
                <a:latin typeface="Elektra Text Pro"/>
              </a:rPr>
              <a:t>, quod non </a:t>
            </a:r>
            <a:r>
              <a:rPr lang="en-US" sz="2400" dirty="0" err="1">
                <a:latin typeface="Elektra Text Pro"/>
              </a:rPr>
              <a:t>prius</a:t>
            </a:r>
            <a:r>
              <a:rPr lang="en-US" sz="2400" dirty="0">
                <a:latin typeface="Elektra Text Pro"/>
              </a:rPr>
              <a:t> </a:t>
            </a:r>
            <a:r>
              <a:rPr lang="en-US" sz="2400" dirty="0" err="1">
                <a:latin typeface="Elektra Text Pro"/>
              </a:rPr>
              <a:t>fuerit</a:t>
            </a:r>
            <a:r>
              <a:rPr lang="en-US" sz="2400" dirty="0">
                <a:latin typeface="Elektra Text Pro"/>
              </a:rPr>
              <a:t> in </a:t>
            </a:r>
            <a:r>
              <a:rPr lang="en-US" sz="2400" dirty="0" err="1">
                <a:latin typeface="Elektra Text Pro"/>
              </a:rPr>
              <a:t>sensu</a:t>
            </a:r>
            <a:r>
              <a:rPr lang="en-US" sz="2400" dirty="0">
                <a:latin typeface="Elektra Text Pro"/>
              </a:rPr>
              <a:t>» («</a:t>
            </a:r>
            <a:r>
              <a:rPr lang="ru-RU" sz="2400" dirty="0">
                <a:latin typeface="Elektra Text Pro"/>
              </a:rPr>
              <a:t>Нет ничего в уме,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чего </a:t>
            </a:r>
            <a:r>
              <a:rPr lang="ru-RU" sz="2400" dirty="0">
                <a:latin typeface="Elektra Text Pro"/>
              </a:rPr>
              <a:t>бы не было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раньше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>
                <a:latin typeface="Elektra Text Pro"/>
              </a:rPr>
              <a:t>ощущениях») </a:t>
            </a:r>
            <a:endParaRPr lang="ru-RU" sz="2400" dirty="0" smtClean="0">
              <a:latin typeface="Elektra Text Pro"/>
            </a:endParaRP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Опыт о человеческом разумении</a:t>
            </a:r>
            <a:r>
              <a:rPr lang="ru-RU" sz="2400" dirty="0" smtClean="0">
                <a:latin typeface="Elektra Text Pro"/>
              </a:rPr>
              <a:t>»</a:t>
            </a:r>
            <a:r>
              <a:rPr lang="en-US" sz="2400" dirty="0" smtClean="0">
                <a:latin typeface="Elektra Text Pro"/>
              </a:rPr>
              <a:t>, </a:t>
            </a:r>
            <a:r>
              <a:rPr lang="en-US" sz="2400" dirty="0">
                <a:latin typeface="Elektra Text Pro"/>
              </a:rPr>
              <a:t>1690 </a:t>
            </a:r>
            <a:r>
              <a:rPr lang="ru-RU" sz="2400" dirty="0">
                <a:latin typeface="Elektra Text Pro"/>
              </a:rPr>
              <a:t>г.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18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ЭМПИРИЗМ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2" descr="Портрет философа Джона Локка между 1672 и 1676 годами. Джон Гринхил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6" y="908720"/>
            <a:ext cx="2659891" cy="323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Обложка первого издания книг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3" t="3371" r="8464" b="6925"/>
          <a:stretch/>
        </p:blipFill>
        <p:spPr bwMode="auto">
          <a:xfrm>
            <a:off x="7308304" y="3341398"/>
            <a:ext cx="1656184" cy="311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7068" y="4274512"/>
            <a:ext cx="23867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Elektra Text Pro"/>
              </a:rPr>
              <a:t>ДЖОН ЛОКК</a:t>
            </a:r>
          </a:p>
          <a:p>
            <a:pPr algn="ctr"/>
            <a:r>
              <a:rPr lang="ru-RU" sz="1400" dirty="0" smtClean="0">
                <a:latin typeface="Elektra Text Pro"/>
              </a:rPr>
              <a:t>Портрет философа</a:t>
            </a:r>
          </a:p>
          <a:p>
            <a:pPr algn="ctr"/>
            <a:r>
              <a:rPr lang="ru-RU" sz="1400" dirty="0" smtClean="0">
                <a:latin typeface="Elektra Text Pro"/>
              </a:rPr>
              <a:t> </a:t>
            </a:r>
            <a:r>
              <a:rPr lang="ru-RU" sz="1400" dirty="0">
                <a:latin typeface="Elektra Text Pro"/>
              </a:rPr>
              <a:t>Джон </a:t>
            </a:r>
            <a:r>
              <a:rPr lang="ru-RU" sz="1400" dirty="0" err="1" smtClean="0">
                <a:latin typeface="Elektra Text Pro"/>
              </a:rPr>
              <a:t>Гринхилл</a:t>
            </a:r>
            <a:endParaRPr lang="ru-RU" sz="1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39618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ГОТФРИД ВИЛЬГЕЛЬМ ЛЕЙБНИЦ</a:t>
            </a:r>
          </a:p>
          <a:p>
            <a:r>
              <a:rPr lang="ru-RU" sz="2200" dirty="0" smtClean="0">
                <a:latin typeface="Elektra Text Pro"/>
              </a:rPr>
              <a:t>1646–1716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Elektra Text Pro"/>
              </a:rPr>
              <a:t>«Nihil </a:t>
            </a:r>
            <a:r>
              <a:rPr lang="en-US" sz="2400" dirty="0" err="1">
                <a:latin typeface="Elektra Text Pro"/>
              </a:rPr>
              <a:t>est</a:t>
            </a:r>
            <a:r>
              <a:rPr lang="en-US" sz="2400" dirty="0">
                <a:latin typeface="Elektra Text Pro"/>
              </a:rPr>
              <a:t> in </a:t>
            </a:r>
            <a:r>
              <a:rPr lang="en-US" sz="2400" dirty="0" err="1">
                <a:latin typeface="Elektra Text Pro"/>
              </a:rPr>
              <a:t>intellectu</a:t>
            </a:r>
            <a:r>
              <a:rPr lang="en-US" sz="2400" dirty="0">
                <a:latin typeface="Elektra Text Pro"/>
              </a:rPr>
              <a:t>, quod non </a:t>
            </a:r>
            <a:r>
              <a:rPr lang="en-US" sz="2400" dirty="0" err="1">
                <a:latin typeface="Elektra Text Pro"/>
              </a:rPr>
              <a:t>prius</a:t>
            </a:r>
            <a:r>
              <a:rPr lang="en-US" sz="2400" dirty="0">
                <a:latin typeface="Elektra Text Pro"/>
              </a:rPr>
              <a:t> </a:t>
            </a:r>
            <a:r>
              <a:rPr lang="en-US" sz="2400" dirty="0" err="1">
                <a:latin typeface="Elektra Text Pro"/>
              </a:rPr>
              <a:t>fuerit</a:t>
            </a:r>
            <a:r>
              <a:rPr lang="en-US" sz="2400" dirty="0">
                <a:latin typeface="Elektra Text Pro"/>
              </a:rPr>
              <a:t> in </a:t>
            </a:r>
            <a:r>
              <a:rPr lang="en-US" sz="2400" dirty="0" err="1">
                <a:latin typeface="Elektra Text Pro"/>
              </a:rPr>
              <a:t>sensu</a:t>
            </a:r>
            <a:r>
              <a:rPr lang="en-US" sz="2400" dirty="0">
                <a:latin typeface="Elektra Text Pro"/>
              </a:rPr>
              <a:t>, nisi </a:t>
            </a:r>
            <a:r>
              <a:rPr lang="en-US" sz="2400" dirty="0" err="1">
                <a:latin typeface="Elektra Text Pro"/>
              </a:rPr>
              <a:t>intellectus</a:t>
            </a:r>
            <a:r>
              <a:rPr lang="en-US" sz="2400" dirty="0">
                <a:latin typeface="Elektra Text Pro"/>
              </a:rPr>
              <a:t> ipse»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en-US" sz="2400" dirty="0" smtClean="0">
                <a:latin typeface="Elektra Text Pro"/>
              </a:rPr>
              <a:t>(«</a:t>
            </a:r>
            <a:r>
              <a:rPr lang="ru-RU" sz="2400" dirty="0">
                <a:latin typeface="Elektra Text Pro"/>
              </a:rPr>
              <a:t>Нет ничего в уме, чего бы не было раньше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>
                <a:latin typeface="Elektra Text Pro"/>
              </a:rPr>
              <a:t>ощущениях, кроме самого ума») </a:t>
            </a: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«Новые </a:t>
            </a:r>
            <a:r>
              <a:rPr lang="ru-RU" sz="2400" dirty="0">
                <a:latin typeface="Elektra Text Pro"/>
              </a:rPr>
              <a:t>опыты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о </a:t>
            </a:r>
            <a:r>
              <a:rPr lang="ru-RU" sz="2400" dirty="0">
                <a:latin typeface="Elektra Text Pro"/>
              </a:rPr>
              <a:t>человеческом разумении</a:t>
            </a:r>
            <a:r>
              <a:rPr lang="ru-RU" sz="2400" dirty="0" smtClean="0">
                <a:latin typeface="Elektra Text Pro"/>
              </a:rPr>
              <a:t>»</a:t>
            </a:r>
            <a:r>
              <a:rPr lang="en-US" sz="2400" dirty="0" smtClean="0">
                <a:latin typeface="Elektra Text Pro"/>
              </a:rPr>
              <a:t>, </a:t>
            </a:r>
            <a:r>
              <a:rPr lang="en-US" sz="2400" dirty="0">
                <a:latin typeface="Elektra Text Pro"/>
              </a:rPr>
              <a:t>1704 </a:t>
            </a:r>
            <a:r>
              <a:rPr lang="ru-RU" sz="2400" dirty="0">
                <a:latin typeface="Elektra Text Pro"/>
              </a:rPr>
              <a:t>г.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РАЦИОНАЛИЗМ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42450"/>
            <a:ext cx="2624062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4797152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Elektra Text Pro"/>
              </a:rPr>
              <a:t>ГОТФРИД ВИЛЬГЕЛЬМ ЛЕЙБНИЦ</a:t>
            </a:r>
          </a:p>
          <a:p>
            <a:pPr algn="ctr"/>
            <a:r>
              <a:rPr lang="ru-RU" sz="1400" dirty="0" smtClean="0">
                <a:latin typeface="Elektra Text Pro"/>
              </a:rPr>
              <a:t>Портрет философа</a:t>
            </a:r>
          </a:p>
          <a:p>
            <a:pPr algn="ctr"/>
            <a:r>
              <a:rPr lang="ru-RU" sz="1400" dirty="0">
                <a:latin typeface="Elektra Text Pro"/>
              </a:rPr>
              <a:t> Кристоф Бернард </a:t>
            </a:r>
            <a:r>
              <a:rPr lang="ru-RU" sz="1400" dirty="0" smtClean="0">
                <a:latin typeface="Elektra Text Pro"/>
              </a:rPr>
              <a:t>Франке</a:t>
            </a:r>
            <a:endParaRPr lang="ru-RU" sz="1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6844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79912" y="1340768"/>
            <a:ext cx="4752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ИММАНУИЛ КАНТ</a:t>
            </a:r>
          </a:p>
          <a:p>
            <a:r>
              <a:rPr lang="ru-RU" sz="2200" dirty="0" smtClean="0">
                <a:latin typeface="Elektra Text Pro"/>
              </a:rPr>
              <a:t>1724–1804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ТРАНСЦЕНДЕНТАЛИЗМ 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8194" name="Picture 2" descr="Кант на картине Иоганна Готлиба Беккера (176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7"/>
            <a:ext cx="2482757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23770" y="4653136"/>
            <a:ext cx="23867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Elektra Text Pro"/>
              </a:rPr>
              <a:t>ИММАНУИЛ КАНТ</a:t>
            </a:r>
          </a:p>
          <a:p>
            <a:pPr algn="ctr"/>
            <a:r>
              <a:rPr lang="ru-RU" sz="1400" dirty="0" smtClean="0">
                <a:latin typeface="Elektra Text Pro"/>
              </a:rPr>
              <a:t>на </a:t>
            </a:r>
            <a:r>
              <a:rPr lang="ru-RU" sz="1400" dirty="0">
                <a:latin typeface="Elektra Text Pro"/>
              </a:rPr>
              <a:t>картине </a:t>
            </a:r>
            <a:r>
              <a:rPr lang="ru-RU" sz="1400" dirty="0" smtClean="0">
                <a:latin typeface="Elektra Text Pro"/>
              </a:rPr>
              <a:t/>
            </a:r>
            <a:br>
              <a:rPr lang="ru-RU" sz="1400" dirty="0" smtClean="0">
                <a:latin typeface="Elektra Text Pro"/>
              </a:rPr>
            </a:br>
            <a:r>
              <a:rPr lang="ru-RU" sz="1400" dirty="0" smtClean="0">
                <a:latin typeface="Elektra Text Pro"/>
              </a:rPr>
              <a:t>Иоганна </a:t>
            </a:r>
            <a:r>
              <a:rPr lang="ru-RU" sz="1400" dirty="0" err="1">
                <a:latin typeface="Elektra Text Pro"/>
              </a:rPr>
              <a:t>Готлиба</a:t>
            </a:r>
            <a:r>
              <a:rPr lang="ru-RU" sz="1400" dirty="0">
                <a:latin typeface="Elektra Text Pro"/>
              </a:rPr>
              <a:t> Беккера </a:t>
            </a:r>
            <a:r>
              <a:rPr lang="ru-RU" sz="1400" dirty="0" smtClean="0">
                <a:latin typeface="Elektra Text Pro"/>
              </a:rPr>
              <a:t>1768 г.</a:t>
            </a:r>
            <a:endParaRPr lang="ru-RU" sz="1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2226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eAAAAFoCAYAAACPNyggAAAAAXNSR0IArs4c6QAAIABJREFUeF7svVmYXdV1LvqvbvfVl1SlvpdAEgJJgE1jOyY2NmA7bmLsHDcYJ8Hn3pfwcr774ke/nRd8vu+ee0zAISe2k+DEDdjIxg12HDBgeoQaJNSVVCpVlarf/WruGWPMufaqUrUCqVQwd4Il7b3XXHP9a+35zzHGP8awoiiKYF4GAYOAQcAgYBAwCFxWBCxDwJcVb3Myg4BBwCBgEDAIMAKGgM2DYBAwCBgEDAIGgUVAwBDwIoBuTmkQMAgYBAwCBgFDwOYZMAgYBAwCBgGDwCIgYAh4EUA3pzQIGAQMAgYBg4AhYPMMGAQMAgYBg4BBYBEQMAS8CKCbUxoEDAIGAYOAQcAQsHkGDAIGAYOAQcAgsAgIGAJeBNDNKQ0CBgGDgEHAIGAI2DwDBgGDgEHAIGAQWAQEDAEvAujmlAYBg4BBwCBgEDAEbJ4Bg4BBwCBgEDAILAIChoAXAXRzSoOAQcAgYBAwCBgCNs+AQcAgYBAwCBgEFgEBQ8CLALo5pUHAIGAQMAgYBAwBm2fAIGAQMAgYBAwCi4CAIeBFAN2c0iBgEDAIGAQMAoaAzTNgEDAIGAQMAgaBRUDAEPAigG5OaRAwCBgEDAIGAUPA5hkwCBgEDAIGAYPAIiBgCHgRQDenNAgYBAwCBgGDgCFg8wwYBAwCBgGDgEFgERAwBLwIoJtTGgQMAgYBg4BBwBCweQYMAgYBg4BBwCCwCAgYAl4E0M0pDQIGAYOAQcAgYAjYPAMGAYOAQcAgYBBYBAQMAS8C6OaUBgGDgEHAIGAQMARsngGDgEHAIGAQMAgsAgKGgBcBdHNKg4BBwCBgEDAIGAI2z4BBwCBgEDAIGAQWAQFDwIsAujmlQcAgYBAwCBgEDAGbZ8AgYBAwCBgEDAKLgIAh4EUA3ZzSIGAQMAgYBAwChoDNM2AQMAgYBAwCBoFFQMAQ8CKAbk5pEDAIGAQMAgYBQ8DmGTAIGAQMAgYBg8AiIGAIeBFAN6c0CBgEDAIGAYOAIWDzDBgEDAIGAYOAQWAREDAEvAigm1MaBAwCBgGDgEHAELB5BgwCBgGDgEHAILAICBgCXgTQzSkNAgYBg4BBwCBgCNg8AwYBg4BBwCBgEFgEBAwBLwLo5pQGAYOAQcAgYBBYMgTcdM8uZOGhlIkAy4cTWvADoBpFCC0bVgTYEYAoRAQLlmUhsgB+K6L/Bb8nL/pT/129E382/UPBR1gWbNuhEXlM+o/PQ4fQtGw5H80FYQhYAc8lgkOTQISQj7H57Inz8wEyR3qbPotCGrAxW9B5eAy6XvmAD+Nz27DpPfp/OiyyEdFk4PMxYXJeyeP4mhQuaixCTw8bozULNny9IV1lfAV8H0ILCGRK/LL5qhxEUUjgwLJpUvR3ehGm+j4wVHxN9Kft0E20EEaBumcMLuMu98NGGAqudL/p+unfoS0zshDCf/gV80s3CBgEDAJXHAJLhoAL9+5GPrBRShEBBXAiwA8t1JhgNaXSgi5MGBEDKCqxYqYiUtIL/WQC1u/TYbTE8zc1PyiiIrZiolPnFFIVEtMvJg8+NRFwxOShaUg2AkTa+jt2vCnQm4TpnhAe3iIqoWtX89csqebq2S4TvB/S/9IZbaZSm+ehjuHNAJGjIlkiOL2xoM/URmXqHPgS+HXhxoXfVXMJEMgGQH1bE6JMX7YdNIEwEgJtAExk2rg3QpwOIrpmSzZW8SaKNz9yY3gzYwuGdEWBmj9/X7ZJcCwL1YdfvOJ+eGZCBgGDgEFgyRBw87174cFC3QYChAgjse7qbFmRfcVLMluhRHq0RkcImB3oc3nNTcC8cPOiz0u64nAntriEOBoEFj9CFn1XiECIRZHVBQRMZKRZWqw4NXVl3TYIdjoLlKxZTXhMPGHI/3YcsSL9KGR8rEj+TQSsCVzPlexyPY62xvk7CVJP/jSEgMliVSamJlh9lTHhBeKFmHYowWOyN0Jb/uozcTOoe0kXqix9mpjPpj0i3tQ0ZscY2LQ5UV4HtqeJ6NVmJQLq3zUEbJY6g4BB4MpDYMkQcNuXdwOOjZoDJo8gqCMMfV54bZuoWVumsjozEVpiKdlEHsybQsD83ekNYOVDpi8FiiyE4PUB2q5mFyi5Odk6IyuzYS6zmzjSGwNFMurcUx8BTcDaOiarj0mIrDntldZExGSj2U0uwGH3O1l/Qvra8tPGLNnBmhA17TM6yqUtnGeRWaqQUSegjQvzGI2ZAGsa3GJOZMtWb0SmfnEyAZPlGlvAfKlyT9ji5fMJAdP8eSTaUEUhewH4HuqNC3uoyUWdmGVALm4KQQiONWMBX3krj5mRQcAgQOvTDH7HKwycVXdfh3LaxoQXwaHFOwxRD+riZiX3K/GtiguyG5ktv8aiLAQtccXpQpqN+LDEWcnO1lYsHWtZYlHSZ0mrVd6j7wqBaTjp7PJ/moBpDCG06V56TLbo1C1J3hr+XJEN0xKTFrO/cD/zNlGXzJ+JnN3DsjEQ53wk1rMtljfFSgWVpPtZ4tU8KFujevOhRpjkKpYr0RY5z5cJWLY5k18N93XDChZvgCZ5y6F5yP2xGW/ZDFgR2ewqMEAudromugbt4VcnYpe0igk07kME/7svXWFPs5mOQcAgYBCgtXOJEHDHX12HUsYG2bwuEY1twQ8DhGEggiMWN5H4SMQ/thXBVfFIbZs2yI9lWoqJhb04BqlMLYkx6vistkTlnEmC1KRJc2AiJgEYW5KK5PhNscQoMstkGBHd0dgqTjlFICbvKwtdjSXWIhmpevcg5EP/ZskZiaDU5oMJkPnPnUTAPCtN7Dr+ShYmx4GtOH6aiOCqDQVdM216HCVpSgTG1S+oQcDqM829k/Z20xOwxMRtWI7D95bEdeJdoPsh6rHQ92E7auzQRsAxbLlupVqTTQvhoDZiLFpT1nLNuKDNWmcQMAhcgQgsGQJu+tK1qLniRSZhLEX6SP0cRnVFHkImWpVMsUKiIBbkKEIISJmsSUPHcpVqii1cbTUy3zXiysIjQhTCamLwMgk0eE2R8IWB1FjYxZsEi4lDxFANcZHNql01UbJObZq7Op/aSDSU1wFsOphFSmI1kjVLY7BFyeQjx2rRGE87IWaCVVfuc7HMlRwLEZ2T5smxc1ItRwhs2cywsngGF7T4AZTLnz0SEcenYxRnc7SwGc6BAji0YeFwsyjORdUs4QDBO/Yp8PdZta3FV3HcnUIUhIcN27FReei5y/bT2/cNC3c+OMPp7nsC0XfuuKi56HFvfuAInv67zVPGOIpv37IF9++cfnw+dv8DOPL0Vvx3607MND0Z9D48EX0HiI/5O1xwtm/fgi33PwNMez1qLs8kpngznXvyOLPiRIcmjlkIpo1rXei8gbdzrL7auedK0Mo9mHwvp7+HRzXW6r7M5+mZew6NURZyH5IP3ezPo3xzvvO42Dlc1A/pCjtoyRBw7svXIrIDVvBatitxYA4aKlcxx1wbsUEiYHYaq3QhodDGKxZTxdZug4Cnu0faYrVYiDT9XdRpSXJaIVlOhVJKXrEUxb0t1ji5kmVW2srlf/DGQlhek7zDMdGQyUjIVMWglbqYCMeizwWEWHh2IQETSZI4jaxxFWtVrl6ZN20QlBXK10keBhI5SVqXHk8rjZWwWc6rNjiCrZj4FINN4qKxmYSgcq3T2LHKnMiYCTgCbZySngfGRW8m9KZApV8xe9MmhNPAAMuxUf37y0zATHZJApidIOdcE45+G7dseRQ77wMefHAnE+TkhXi+BDyFlNS4dx95GlM5fUYy4mPuB/PrVALe9w1Ydz44hVj0QnwzHkicZzaym4rHzN/dJ2Q2lawvwB/AbPNWJ7yoa54y2enHmOb+KKzueyKC7Mlm+s7+SbjN+axo4psOAywAr9lONOfzmCDgefwWFvIszOf6l9J3lgwBp7+6C6EtcUlxNVuU5SqkyxbiZFYU4tLm7zTSXLbwxIIiy5aIZxIJqnQmTQhkYdJbZFHF1i/nqFLGES34ifybxBMQ8Nej2LXKecpM+iqmqebN1ibPhT6T+KeWHBHHEAFLgpG4zNkdrfKQk25jiXwTQioZ6YKAN53FVyY8kRVphgWJeONAIVZ2k0v8mtzB5G0QoZe8yCJmYk7kGMtmIhk7VxuFRJyYjtUZYjpuT5slTe5sMSsltMSfQwQqB5itc8ZH3Ve1GRLCJzEa3UfaXIgzQ+dclx9+/rL9Jue9AC9gRmIF7cQTR7bjW1vux8540daDXD4Cpuv71vYncPejd062uBXBXTi3BLmgsTFZyKI763eZyBokNdN3Z5x34j68nWP1MPO//1Pv2YX3kMfCwr0m7wRes/PvXM+jIeD5/ryXDgF/bZe4VVWRB0kvkjzRZO6pvnBtMTExxpJgZZWxSEksVDEYydWqPNAqdkjEq9W9oqiWf7N4KVGsgr/HzKWsXU2MRISUHmMBbl0ImDKDKE2IyY4P0m5nMi2161cpj4mo2YtM55W0GiFnZYFf6OlWl55wWyvhlsaErpkTdnSyMhW4UDFnna7ExK5mptXI9B16X4Rd8jnTdoKAKW2LxVEIYSvltFj+EpenvZMOB8jWKJZzS2qRJe55EVdJ2Q46jpKqxNxVWMUEnCjewfOlf9O4fhwPJwKmfPHiw5fZAr5g0Xw7FnDy2C0zuJovEwEz2QFPRP8Nb05xefMm4dG7L3A1xwvRvn3Yd8cdseX+jhHwFOKfdtxZ5p1cKN/OsZMIeL73f9LmYco9nHVDM/vyPiu288Fr1uHn8zwaAn7XEXDm3msTBKzUzUzGQgoXeoXFsg25SpMIqchaYytWZ+uqlBdavHkUS/JjmWDYpS2uTiYp/i6RiFjeTN70HUUcnMmjXM5ENhwTVa7VTM1iAgrsED6dwxL1sXKai7eWiIfHlzmzlUzswbRE5BxIfJfHVqSvldGxhalJTR2n49yc3iNWrkOExheprEvRkUvBjimkLr4GsaUpDqyJmf7UamO+Ut4TUG42Wb+2WPt0/bxfkkQoupRGjrAQsA4DSO0yiRdznDmUyl60AeG0I9p8zLjhUJuBREzdZhe+eCS8EJj47hIm4CkWnljDmOKWvBwELOc48E1ymc5tvc21AL1jBDynBTzbvCfP8sI5zf/YiyJg7RJmV/7kzdVC8JmK9SW1gOf1PBoCnuv5jw3FpaKCTn3tGqVUJverJBgJ6WoRjiIIbaXp4hCK2GZawGP1sCIStqiVqniqIpjOpS1EpnE2ZINJcUudp8oCIBozlBRbdkMr5fMkq125keMYp4odMykr97HEUBXtapW1+rd2ZnPqjiq+IYIxba3qTYXKLeadiLr9pBjX1q720isLmOfIbl0KScuWRTKYBPUGDslHTYqCcOJSRKQt6nIt/mrYz2oTQZ/pEpvquiS1SsWxWZgm54/vc4KIY/+BvteJXRhvaCLA9SMUH7m8LuhvbZ8qlLp4C/jCxVTiePsnibGmET5NXQGmEUJJXPRRzCcGzMR/4JtKRDb1eqab0zystFnUYEmB0pwx4EQseup3Z5/37AS8kGOTBLyw+z/DvXu7gr3ZYsBT8ZrnfaBrnN/zeBEEvIA5zJfclsL3lowLmgiY6/6yRUq5qloPSxWxmBLEsLMctlK1+lYrjem9C0w8WecnlUGUqKdWPDfcpELGZOUl0nA4VppILFZWMFvQRMCs4AUCVj1TuSqtNU5MhYhWkY+QJtf54msUCp9cy1orqJlgeLMg6Tpkp3IMluOkYpnLS+zL2E8u7Cnjqg0B/V0qfzUi6eJ2FkbjvGu1MbiQgHUdaA4IyDUrU5pj9VQqMlZfa6e//mk0KpMpg3VygQ0lqnNcp1HvmVzdoZSYTN5RnRPM6nJdL9sCMj5Q+ofLRcCymD569ztEwMpdiCnKZ1GNilpZxFiX2gImgv0WtsciqneIgKcliQuXzdlUslNV4ZMJYq55z0bACztWRlro/U+Kou7Cz2O3vlZKJ+/x/Onk4vGa4xzzfh4vgoDn+SzMH4Wl8c2lQ8D3XCNiICYCVUCR+UEViKCYKTOSKsHIJqQmocnFJIR8SHErSlsaMWQVsY7x0je0faXHkOWehEAihpKCE1JVsqGMZhIlK5DFYsJyxHdcSkK7ntWQYmVqsZASdFGMU8V+KdVIu7Xjxyk5HX5TmhxwgwK2lOVaRRAlqUli9CaaOyTSkYQSJZ6rRW1CxkCQKG7CLmHZDQh5qwnFsWO6XuXuD7W7mrBSzStUbVA5G20Y6F4GWionMfmpYjq635x7rcqLxOrnkNKkLESBUL3WAETkYlDzVNsOuCFQ/u7lImBZULFAkdRMS0UjBWX6b8yqoE0cMru6d24L+AgLr5KbiivIBT0FmuS1zj3vmQl4occqylnQ/Z+8kZo+BvzMRVjCC3FfL+S7838eDQHPl/6XDAGnSYTlUPWmhuK5UTGKE5JYyCRdgBpuZF3MkIo3CFsq5bRyYEv0V2mbFHlqC24qiEJAkuYSBCL24UP1nypim5BWsbq6USeLUnoo/it1lXk2WkSmVWBsRasYMZO94ncicaXsbVTtUt5a7SpOzEXmHsHzHLZCq9UabziY1NiK1DFfDkBzzQvu3cQlHYVeSfksZ5DqY1rQpuPu4qQmw16lSymLmZs9MFFTMrMSS1F8mIcV8uVRmYBp46Q04bxHoPxuuSEOkW+i+Alb15yWJFsw9kbo22qTWluQZ1EXzS2U3PDLZgHP6NK9GBf0bMcoyylenC+hBfyPwD1bDuCbk1KfLjzf3CIsSVHSm4aFLPwX9d15zjv5G4/PcxHH8jgLuf8XpGzNgOkF8f65l/aLwmtKnvaFZ1nI82gIeO67pGhn6cSAdyEg8ki0VmgU8dILviiPefmOY4UsbUJgqwpRCYWvzjuNnZnc3IAKSjQCjbykq1rDcc6uKuPYaBbQgJtnGFveYr2RZUmkTv2KIq5URQTccL8K2ek5S0MJGUIsU71J4DQgTpkSUmSK5ePE4c6WYiKmzOOymlphouKr8m2dS6t3H2KJN8pcNGLQlPrDGLFxTtsD2uhItTBO3yJxl0VXqJTIOo7NquaGKpusYBo/5aZRD30ultEISKuNk0UELM5wtpR1FTG676rZBW+QqOUgZ6XF5VBE4c3qc0mjcqhNY2Rh4h8ukwgrVtsuLE932h/rFLHL1O9MFmNdKgK+D/dRyQgWXiVnMM35FisNaQowQj4LmHfi+LdzLA8z7/uv475zhRGmbrTmt6xfEgJe0POYIOB5KMIXMt/5IbB0vrVkLODUvbvZdqU8XOKTINDNEiaDrdv1zXULmNgoTqvrR6sMH1rVJVVICY6UJ1vXGZZIsJilLNiNc3G1sSjEqGO1HNVVxSIc1RqQ3dg63Ue7dpWrWNTFKu1GGeeN6Ky2iKW0JZOoImCeryJsJmZt5Wry1VZ6shoWkzjFm6W2tGxcdJqSqioWOwgahTUYA2Ucy3EBbxriVKDkBiRRO5q2NkSYnpeG7/vsgo7l68ka2eLOULFs1eyC74fdsJpJFU7Z0ewVEYtXovfycnnjYnNRkfHLRMAz520u3AKec1GaFI/DPCthLbAQh5Rrmia1aIbrmbYQhyabS1GI48JfeRz/XMi81TBv51jh35nydqfgNRtOU6qZabdvI9ww18o2e0WvqUfP+ZwlsZktTpt4Hr+59QjuuENU3fPRQ8x3DnNf+dL7xhIi4L2c40lt95g22Hq68NUg4OlFV/oIIuBG5SWp9CRFPgL4amxWSCvFL6t71TpP6TWUgsRuUJUsrGO/msnilBtymZKVZjeKV7D7WSmbYwbi6erc1oa1Lj5oaU5AlielMgk9ibtYXiJ00g5pfY1cjUttEsjtyzW0QypsofKaLcpLJre4sqJ5jAYBc6lL1f6QrHB2GLOWrAFGpJhYt4Hkc3ONaqZzJk3xEze6JLGnXynNJe1L3MV89riaFinWZIPAVcMYH8kxFg0ZkbmnYt7cYFHU8ZbFRUJ4GiGQdVIYffiPl/iXOQ8Vsp7BNCknF0xunjmgjRjihXm5yTEvOgb84GTSbIw5D3dkcgIXU4oSjXMvZIEWTC5m3tNX7JrfNS/k/t+H+x58cFL1LjnHTJjOJNSauSjlwvGa7edxMx544m48eud0BWAmHxc/j08Ad1I91nlugmYTjckZZrqfl/hnfRmGXzoE/LXrlNtTOVsTKToaJ3YVK4sNXAm6IZbiTFVawEVpFUMr67+4qbUVJYt+w5oSimgojzQfSEOHyXcpdn1rEmBjlipPkcjL4ThunN6TEIo1GkVQRS49pnIz8wSoJ3Gj9rE4t+Ul9TkUWfHfG+k9cR1qlcPMl6qvny/bYks09CWFSFKYZFyOzbIISlTH9Irb/ukqJboJBLuHxVVNZSB1DrSoz9kxPBkqPQ+FB8WD6UVeCSLhuPGEcrtLIRJllTciBLFAK7RIPU6bEnI9y2bB9yOsbV2GE//jyUv8U5pJ/TrNAnURlY0u8eTN8G8bAXP/3zaE79EBlhAB71JNFYSAY4pKxjxVFSs2GnUglYs4kO0sBR3ETUvqXEVesXApGZNtWNfajp6a9yr8kWxSr1zPMfEmWILdvMqUVYQj6uiQC1RIxSedOKWLTaqCIRzjlIIYUsKyQaASJ6V4qMSVtaqaU7Q4f5cEYHpC1MRCbz4aTQ2oVnJE7nxfXLr04qwjcU7H1bdEU6Xzr6WIh5TZ0JXEOCdK3MBE6CyGangh4r6+wsaszubyG1S0g8VVIsZyOX/ahh/4qi2ilAgVjwGRs3gHaCNF98R1xQVNVj3HjjnuqyxpK0IOHsb+4U+X+OdtFuBLDPAVPry5/1f4Dbpip7fkCFjXD9adiTjWGccpG+kxUt9Zt6wjFzCxnFh5/Bn1ntVNEmILOKZ19RdlBStrmA1GXXKSrV+pSW1zYwP5IK66RVacMpDjuLFy51pwVeVJmQ+7lmMBlMyLyY3HoJQbRcDJjky6nCSTjhBwoMtlJgRZUsVSlXlUmw3pwSsiK3K3U9yXiI8bMWhZNhOllL9k2udOijQ3IjgieyrzqBTljssuZa6ExZzbKB0piuSEBcyfN24YnZOrlXG1LsFXhlDWv9pg2Y7DJE040a0U4heCF5e2lLzk50O1haR/0xyrj7xyiX+AZgG+xABf4cOb+3+F36ArdnpLhoC9e65RzXtUP10FqS4TSSabS+5UX1S6umG7CJpUviiXeIyk6YKq06wVxlKxSYhBL/7SDEHyU6VdYKOJkJzXkeIaimFZeBWSJSnf5VKMivwaim2Vtxu7jMWil+IfjQ2AqL2TnYSk3JPk1aqNQKyCFsuYLEKZJrmgG+rjgNr5CQvq0h4qX1ZpnqlmsvYq0BfjetDK4rZFmSxueQsuxeG5Rqeq6KyIkN7iXsxxM8TGcy/XLzU9NQc30qkkVi3kqTpJJcVtimxDElwpoZjo2iSlijZWkgMueeKSSqX13BH87750xf4AzcQMAgaB9y4CS4qAufctN2oHuD+7bgbAJEcF/6U3LllpccehhMdaUoG1AEnYznaF0Ohtbvmn3aHKBcslJHVsUpVNZLKzLLY4icwtcotyRo0uhiEiq7h+clLhq8O1LCqWcpYsUIprI+usYaro1XAf64i05VBse/KLlcu8CdCqYh3PFowICy28omuhGC3VXGYC5FRaXQQjGetW9ajZze0i5OJjIqSKhVXqdHFRUCX6uiDeqzY1ZKVylTJdczuORZMQjDYvsgnS8fc4xq0KndCcCR3ddkE83hTXF08Eu80TmwneS1hA/aEX3ru/cHPlBgGDwBWLwJIh4NS9u4gt2Ypiy3SKhURVmCSLVdVN4h6yOu7asGxZ/dxQOSnG0d2GtGBIdzZiao4tWlJgc5lIVfExdn1L3UYOgWrSYIvO8lUno6TLlaxosciloIXYv0wicZGQRh5wQy2tW+zJs8QWu+T+8KaBldmB6hykHjcly5KcWmUBiwtekZwoshKxcRJkqZxf9rfrDGmJV7OQjDcQct5kCpaowPU2IZR+vA3dGmzq7cuFMbhMGHwlqFJ3RuUlc6KSwqSRy823izdbooDWfZ41drDIBU4w0A2gDZOEH8judywb1YcudQz4iv19m4kZBAwCVzACS4aA01+/li1brTImV2ecsqJinrqCk7aiZCVXgdc4ZqgJTBb6WNWrbhLFQtmYTFSyZJGUIgxNMhxfVGTPY7CYSFTYjWYLKhlHWYpEXxJPjbj7kLbQ6HweuXlp06DmKXZwQ+wUu2tjLldWriI0IWCxwJn41J/sfNaklajYJbk85IonIpc4sJAYNW8QAVWKU76IrAOO8VLsV9y7qiQoEaISeXE+NYmveONBFrUaT7V9JAKWGIJuFNEQkwm+qpa12tVwoIFvdsDpRbwVIOtfzVU709Xd5CeAa26reDbdCxJWU+pV+TK2I7yCf+tmagYBg8AVhsCSIeDMV3dzaULOqSXhlWshUKkrelEnciARD1dMijsPSWlCfl+paZUJGXf40bFMzgPm4hzatmrEPam+sViUQm6eZcELLXgBULcD+JxDTOIkISWmDBV4FVKUOCV7izlOKZU/iDiJ1NmtymNIb+KAiIatXHLNStUpjq7aIu6ic+lMIPqLpOBIXFbIWsWhE3FszmsmHDTRc9lHwpTya+U4jnoryzcMqNOTFLtgAlalHeE4XAiF2jtpdTgRphNGqNM8uBOR6sOs6mBzRyNdX8R2ePPCFr9SXFObRi6FSRlbVEiD/qPPuDCKeAh4s6DEahGptxNCc3Zbc+cpsXop5YvmTmcpPfTsFfazM9MxCBgEDALMBcll7MqFJHXP9WgJHJRcyjH1WRQk0qJYuaRUzaopAKe5UEMBacdHRfmTecLSWUmlrrBZqkiTRnQcRZIyPqfI0J9Ehpxt04iZOkrtXHcsTvORdCEqgSx/ipSKODZgkqUUHd2kgazc0FbudK7eRHMSNXKAGpNUilJyuCAFzUkIMmDhl/TwZZWx6rbEYmw6o66/zEK6n1IGAAAgAElEQVQwKtmoi3dwBRN2lXPsmsne4vGVbS6IksWs0nyY8JQCmclb2lAoxZSytFV6E4UBYre0+i5NXRpRKHU3q8YdpWZTZM/ua3CvZNpdyHmkkzDXn06mTykRlzRdELLnlKRAakRrsRdtZFzH5c3DxIPPXLkPtpmZQcAg8J5FYMkQcPqr16PgO6h6JG7yEcJny03Jr5gY/KAOhGRCKaWw43LzgSD04VoiXvLDiizotieiJap6RUIsRVKOI65LeqXcFP9ZZ0tQXKz0Pcd1EdZ91FEXU81XamFH5QXTuKy0Fhc4WWSBFC5WZCGNCagTE80tacpZoTRP4ARhbqdnoUJ/RwjPpVinzWUc47ohoQ/b8pB2XBaF1Ws1eJ7H84vsxibFJnU4eXDZnUxsnwZqPk0CtucgrNeFeW2iLiJ7CeBSgyHaeNRVY2OKr1LJC34pK5f7BSvLntXodL3qOzalKNEgvg9SYzMGROiU58uBZAuZTJotccr9tR2PvQdhUEPg1wBX7hMJ3fi20P2ie5FKwWW3dsSbHaorzdFr+i6RMiykIw+R52L8wf98z/7AzYUbBAwCVy4CS4aA81/aDRceApcsWumZy4s8hxWlQMP1qzZgk1NAiVysPvDayBmcrJzHDrcFh+oTaE7ncGPnSvjVOk6ODiPTlEdz5OBEZRRbcssw7BdxaqQPH1q5Hb3lMbwwegZhSoRfZFld7bSwZbi/MoBtqXZsy7fjtbFzWN/aiRVOCtWgziRARxDpFutVjFsRhvwK1qdacCKcwFhpArvaViNlhcjBRl+lhJTtCoFGIfxKFT3lcXjpHHK2i56wiKvdVlSdAL8fPo5lhXZcm+rEQGUcdspFt5PDH8d7MVarwLZd3Lx8HTotB5WJMspuCM/2cLwyiquyHRitVzBSLSHnpVAOfFzTuQaHhnpxrHQe2/OdTL795QkcKY/Ad4DNdhPO+hPkccbOQje8wMZwVEW3ncWwVUeHm8G5oMju67VeK4ZsH11RGkdqI1jlFdCcyuLng29iJCzj/R3rcBXhl07j3OA5FPItaGpqRlPk4Injr+CIPYEb3OU4EoxjOKphRSaLPellKMkeAa5Hng3aN2RYAf/rgWMYQ53LThLhSnxduh/Ri/Y+qciB5boY+3tjAV+5S5CZmUHgvYvAkiHg9L17G31f2bIjf6sQsPTjibC2ZRk+13U13hruxTKngJ8NHMRYfQJ/1X41HhujBTvAF5ddg1Lkw/YjlMIaVuab8KMzb+BjXVfhWG0YLU4eluegyUnhYP9JvFIfgmelUA8D3OB2YkO2CT8cPozObAGf6dyKJ4aO4YMrNqKt7OO87YNqUXRlmzDuBvDHKxgL6vjDaA++se4GvDZ8CisLy/DGeD82N7chVwvgw8bTQ6ewvXMVlgUein4NlTBAvVpF5Dp4ptSHL3fswBF/BPvOHEYqlcJXV+/CsdIQRms1fKB1PR7qewUTYQ2Wb2Fn+wrsznVhOCghXw/Q7/pwSgFaUlmcD8rsek65HlqdNN6oDmJtthX9g4O4unU5DlSHsMrP4vXyIE74I/hK61X42fgpDEQlfCC3Au1WCr/1+3GLvRxn60Vc37Yaz1XPIWUDezLL8J+jZ/Dh1g343vk3cFdqLcKsg0eH30BYBzbmO/G5FVfhQHkQy8sunEoFbzX52LFqI14+cxzP9L6Fv2nfhWerZ/F6bQhNThp3dm7CYKmEpgDo9er4UG4Nnq6fw972ddh36g0crQzB1WlLnJ4mVbB0BJwsecdyMH7Ja0G/dxcQc+UGAYPAxSOwZAg49bU9kj6k4p4iYUpWS5LuOXtbVmJgYgjbU8vw+PhR7Mh04BPdV+PxwcM4UOvHDd5KjJaL2JzrYMttKBhHMWXjttZ1eHn8HFYXuvC903/ChsIy3JJdgR+eP4jActg9+pHCWlyb68Ajg69hJKzhcy2b8fTESWxo6mCC+8PgKWxNtaG70IKfnT+I27q2warUUXEs3NaxHofP9yDt5PBP519Dd7YFm9xmdPge9vtD7Mbemu/EOLlagwjL4GKwVkSfF+Hj7irsq/bgmD/CLte/aNmCE+URrMi2IFMJsa9yBjVbhEqp0MJqK4+U62JlOo9fDR/CrtZ12Om2ohzUcCwY4/KMLekcfjFwANvSy7DVbUWpUkZ/OsJaN4fX/WH4YYS/6t6Op4ZO4aXyWVwVNqOlEuJgrortlRwOuBPYk1mOwaAMpC0sS+dxaHQQN7eswsvlAXx22U48N3QSfyj1cB4xWcsfbluNl0b78JGmTRgY7ccbGMfqQgcOVYYwWirik8u3oa84jN+V+1gxfW2mA5UoxLJSiEO5Mj7TtBFPjfegCRkc8sdQdiK2hiNyS3NMW5XzVGleLNwKqRLWixf/CzFHGgQMAgaBS4TAkiHg7F/fgCCiuKGWvkohCelhKwKeFBy8v20NeqpDuD7VjR+eP4CbmldiY6YNg8Vx7Js4hltya7G5qRN9UQmDxSFcnVsOK5dCbXwCdVqvUxn8ZOANrM424/b8evzw/JuYQITm0MFt6eVoyubwfPUcDpWG8NncRmxo70BrIY+XBnvw47NvYFfrWqxxMvj58GF8sGsrdqWX4XhtFBvSzQirFbxVHscva2c43tqJLG63u2C15PHqyBm4xTp2Na/CkVQFA0PnsdVuhV9IYQWyeL7ch4PhIKc73Z5di9ZUFpHrolau4hcTp1AlMReANW4BactBs5tCt5XBE2NH8aHOjbilbS2sYg0/GzmKFi8PFxZ+O3ESuzLLcVWuA6VSEe1tHciGNn567iC68q3Yk+nE8NgoflLvwZZ6BtuzHfBbckiPVfEb/yxusDvQ3tyM0LMxUBxhi/SO1o3oTwFtgYdTlRE8NXqMFcmddgYfL6xBoaUVrw2cQXcuh9ZcM0LHxj+99Sdc17EGG5tagfEKHht+C5XQx435FYjSHtajCc+UT+Lzq3cgSKUwPFbB93pfheO5IkCjmtCkfFb1sImQ6dlgVTXFlh82BHyJ1g8zrEHAIPA2EFg6BPw3RMB1Vfe3oXzWFSbqkY9ON4/d2U68XOnFR5o34TGyQjvWoTlfQK4c4XtnXsPe5lWouRZenOjBzsJy3JZbh8dLx7EuyHI3wGY7jZ+OHsK1zStxXdNKfO/cfgRwscluwo2t3cg259HX24dfls/gU23b8MfSaWzINWOZm8Vj5w7hhrb1WJPK4kcD+3FTy3omkUcGXsfthXWosrzYwWODB5G30tiW78S2fAd+dHY/lmWasAZZeD7wH34fVnrt+DNvBX5dOYWro2b01Edwwi1xTuyfZVcgAweHqqMcD37CPw2fe+X62OW08uaiM5XFmkwLnho+iS92bMW4FaBWD+GHAUb8GlZ7Bfz74AHcsnIbOmjrYlt4cuAIbsiuRM5KYdgvIduUx8oghcdG38L6MI0qfBzJ+Pikuxp/KvVhq9OCV2tDaPEy2JFuw5+qvfh692784MzrWJFuQtp18R/lE9w8uBN53N60BvuKJzAcVvDZ1q286RiMqlhZaMemfDuCsI5lZQe/nejh2PMNrasxVq9io9WC1/wB3N65Cd8//wY2ZrtwqjqOSq0WFwTh3r8UB1Z9lXlTxgVOLFMJ620sEOZQg4BB4NIhsGQIOP31Paoak6QTsfBGWb9cOCIK8Om2LWjP5tEXlLAeeRysnkfasrHv7Bv4xoabcGisH2knxQv1L4eP4Pb2zeh0s/jFyDF8vmsHnh86hc35NkykQjTbORwY78drw73I2h4+1rwRr9YGUK+W8ammLXghGML1TSvx2PBhFiuta+3Av/UdxEdaN6IrV8D/7nsdn1m+FRPVIp4bOY3Pdl6DA7URbM63omfsPOxUGhnHRbeXx38OHINTD7HezqMU+PgdBrAjbEZbzcYz3hA+WdiAPr+Ep8tn0OUV8NllV+P34z3wQx83Z1fg8fFjGIpqWB5lcavbgTN2Cavz7YzPeFRna7dSrsJxXLS6GQzUi2h2UigjQr6tDaf6e3Fb11b8cegkWuw02pHCKX8Mfxg7hY97qzFYmcDyFd0sMnt1vA8fcLrwVjCGLWjC4WAU6Uwaa9wmjhtf57ViX6kHN2XXcP3sX46+haLlY3t+OT7SvAGPD76JAaeGu5u2YrRWQSWoormQRxE+Hjv+Mj678lr4pOD2A/TUxmA353Br0xq8MdaHa3LL8FylD2sybXi5NIgjw+e4gEnyxc+GpWpVq1KUNVOK8tKtIGZkg4BB4KIRWFIErDvtcBKM6o1Ldo8fhuy+vKt9I54tnmWi2Z7pxImJ8zhWG0HfxDDWtHRQUjB87j4E9BaHsDHXzrm25/0iVje14vTEMGphgL3L1uJMuYiDw2dhhw6yjoNd7d04NT6GCgJsa1mOMqmOLR9j1RIXz/AcD0fLo1iXakbO8/BmeRgrUqTYjVCKIrS5BQzUx1CsVbCpeTlOBhNIlwN0pXKcTtNXmUCWSzzaOE4WbODBCyP0eWWstfMIU2kcH+tDa6aJFdVnSQWddrHCLuB4dQTDwRh2ohPLvQJ6rCJanRSuznXiT+WzOFkbQypykYscVAIfLqXm+FWsy7fjfLGIiaiObq/A7v0xv8oubFJxn/YnsMzLcbvClqZm1Go1FIMamiwPxXoNy90MilGV3cVSI5oaXbiowkKeCpQ4QH9tAvUowLJ0AW3pZpwvTqBi+ViVzsPlZhYBx7o73AKOTAxhdb6Vr5ss9Z6ohI5sARuy7RguTyCVTsGLHER+iDdGznHxk8n0qzskST9kelHRktrfm1KUF71CmAMNAgaBS4bAkiHg3N9eL5WrmEB10QUqxE85owE2pJvwqdU7cao2zoKm7lQBNQQYrZWRpVXYdVAPKHeYCmbYyEQ2KlGAUqUEzwrhZNOcCkT5sAGVgKC0oEqNY66UXOTbATKRi8CxUfXrSFGE0ab8YhtpNw3bTrEIrFyvIqgHcFM2V3mipvCUl1wP6simPU43dil27dhc4MIP60h5HibKFRTHS5wDTPnGdF10rrQr56MU5EIuj1qlgiCooCVVQDWKUPLryDspZHMZFKrAyPAI/IwFv17B9rXr0VctYsL3kUvnUS6XpdmEH0iaVFRHUzoLz3JQrlVRq9dQq9VVEUwLxXIJZTvknNu8l0JnrgnFiSITayGVQbk6QcnXcEIHmXQW9bCOfD6PoFZDNahy7nLBy8LzcsjkshifKKIl14QaWb52BUGxyi55aqGUTqVgeRbGy1WQbLqQznH+UUD3qFyDl5ZSliToos+OVUbxH/1H4HLecOPV6LCk60fbqD9oCPiSrSBmYIOAQeCiEVgyBJz5+h7UKcGWSymq6khcg5neCtBip3DTyk3IOQ7sWoRKtcwVl0JbCKxeryPtpeB5UuSZGsHTyl33a3AcG6lUFq7rcF/cSqWGVNZDUK9xa0MqFOnRZ1TAieshh1xIgkiL8lrZGrcdPgeVTnRcD5V6RbUmpK5GJA8CikGV2yVm6Rgq7UhlL4lXwhDjtSomalWkXQ+5yEPJryFlSzWncrXCOcJEUhTrdKlMJZ0vFPEZNx3wXJSqFdRqVWRdD36tilQmzUTLZSsdl127ZFlSbNRybFToO7bLNZ9Tisgq5TL8KEQ1DFAL6vAdi13leTeNnJdGuVKBm05J1a56hXv5Uh2SWhDA5U1FhFpYZyU3l4T0XKTtFBNl2nbQnMlholJE5FmoVSuIqPIX+RBsC9mUB58uKqhz+hCXryRhXBAhlXb5T1CJyXQKZ8sTeK3/JG9ipPGFyPN0W0Wuac31pF3UHnr+on8g5kCDgEHAIHCpEFgyBOx9fbdUu6Kyiaq9n/TMJT6l+sghgpAsKkk94f+oe1KiLy4n6XLrP6qE5UoeMVducNk9rTohqDr/dWn0ywWbXFiug4hEP2TCqu48fJz0wFNVpJKtAhPjcfUm5TfnwiGqApeqjsX5q+xSp+9JzWeelzQgkmuil0+VvtTmgz7nc9N8XDKrG/NXfXe5ZiQDRKQmiVtSBUxV8NTHa2E592SkXQa3o4ireHHNasJOtXLkc/J5dWcIxX5cgzOgOpzi+yVMuZSWKqtFLmdmSV1CVHe80Nei56UKQvP9U+2e2J+ssOM+xFS8xOE60VS7msqN0ks2O3IMXb4LF5WHDQFfqgXEjGsQMAhcPAJLhoALX9/Liz7lfsaZSLoSNNcKZscxbIoRMlkQqUlzBO4UxBwZSIlFtpiotrNUaiZrC9zKjyzZiEtc6sbxUlmJRF+qXCU3O2h08uHyh9xhj3rSyvtcZ5rsUu5HoNr9KT5uNF9QdYu5VrWyypk4pNUfHSZFJXSuM52HmibQyNQXWUhN+N+Cp1oskvCKQ8kRlcAUlwF3JyK+pFrNXMtZkRZZ63x15C5XjQFpPkxedJ02PE7vASK/ztdJ+EjpbClbKUlg/IbaDkk6lDSikLlL+0e5qMas5Shpj8gIMy9zG8GIWjpIqU7afHDBUcWwZHHHGwFpQKg6VckYhF/DCpY51Ewa0sWvEOZIg4BB4JIhsGQIOHfvHl6IqY+sXvMbSz/hQwRMpCUKWO5GxCQrhCM2ETUvULRArmQ2xuhdyRslAqDvkluX2wuSolYoRHKOmfoc1aWIrEDqKUDfk/rDRAxE1IFF5CskHtHnuksxd/5RYiUqFsFGojQcICuO5i4kRQ3q+ay8sZB8Z3JlS9ckimNzgwjdetCK2HVOJMvdotSx/DHHTek65Vro+kTE1sihFuWwWNBEcOTu5o0EtzHUWEp1Z7I9uaevyrNVfZyk21OifSKVjeQ6zfQuE7DIpbiGWaJbFe8jyODnVpMUGqCGDtyTSTY6hCt/JvdA2hzKxoOulepUc1iCsSL8aOMhZ5LWiID/9y9csh+QGdggYBAwCFwsAkuHgL++ly05Jix1tboXrQhvlLWlYrsaEH6X2+M1iJtogb2/irSZyBTZcuxQkSc3YFBqWmWHKjIW8pYm9GKHMpkrkq8xeYirnMhCk5tyxDJZKI9p3M4vMb3GOXle2uJvbAhYjKba+fF10jnUfGgjwMSrvcLs/qWNCQm7FEpkrSsDlbspaUAnPUVq60FMqsYX65ysZTk/NUBoFH6U99jGVRYtb0jUJiG5WdItDLmzFGOsO0cR9rTJ0dZyiNCRXsDS3lE2EbyRIC8Hk6yevGyM6KUtYHkUItQeMoU4LnaBMMcZBAwClw6BJUPA2Xv3iCAnScBJ+avCSBfjZ15SzYmoXjCZQhw+1S5dRUoqnBxby8xd1MxB8dIkVS2TnIpjshUpJ2VC4WpM5KqOUEt0eOTyEGTZqVglk6FyljIHquuhubIre1oy1CFkacHHxKLIX6w/GcdhVTXFYMn9TgRJljgdwU5rFRCmczTSdHj+OqVL8b3uPcxpRS51Kaor4hMrU4Rvajzu8Tv9pAXbkJsoUE6wtCsO42IZ7PUmfzlb/arDEv8prQslJq5iumzZ0rzJStfB8ckErG+IJmC5OxGqxgV96VYQM7JBwCBw0QgsGQKmQhxcCpo7Airbd5J1Khhoi4tdrIqA2f3KRftlQRYrTfWTVdzB7/L3yS+s2+0pC40HVi5b1Sc3Jj7VxJ64hApe0P+Tla7NyoatS65hokqKGkvcVQhYztWIU0/eJMiMxbaMCV9rn3hDQa5iGVfImdsDicOX3cniYidmp/MTPkSIk+agXPXsKmesVMxWAudMmnrjQlZm2kvDr1FPZsFEX0PsLdCbJGWuSoxcvsueaWX+033hy+d7IGSrqVzi6WLK04aFNk9c7Uq7lxVu0qlZvdTzkCRgGsHEgC96fTAHGgQMApcQgSVDwNm/vZ4bzVMvXI7ZKsGOWrobcWHlcpXYoXJZcjN4IR8maJVLrIVOOiapY6G6gb0wulAl1xZWPYOF6MVOZPpUAiaxXhvkK/dNetaKPkgfoa1HssxJwa3vsGwOVF/6C267dlNzjDu2DCUuG5FZqmofc4qTsuDZ+GcsJIeaMYivQwu+lBpZEbo2roXrGi5/uVRyX9PgNnsYpG9wQxhF55LP1YZIb5KU2KpxUaFY0iqeK0qsxiaj4Xmg6xLGblyTpmki9ZjBY9c9kX0DUaD+0EuX8CdkhjYIGAQMAheHwJIh4MI33oeAK1mRi1VimpRTyxzB4ia14E8hYCFR3aqOVMRKOUvqZ9ZJWdwSkGlMuXaTBKyFWJqAtfBJp0BpktZRaBrdZjJUCqDkfdFpOwl2IJV0oDOIEq5iImXtjhYBmFj+LBZTimclhGbRlKirtRtbSJzf4+vXJrMiTCZgeY+FSrYI0KiZPW8BWITF+u6Y/PSU2ZLlSyNVOLsjGsTJKmmFRIKAxSiX8wl+9EaAKKT61aIGp5xfOlZvdkR4RnFezsMSJTqNz+eW+6ikV8pH0ABaEzBPwbZQf/DKigEf/fYt2HJ/okfxzQ/gyNN/h80X9xt+jx21D9+w7gSeiPCdO95tl/5uvrZ32716Z65nyRBw6uu7YzUyLaoU3yRFLDto2bqaHBBmq1L1CtYiHuWDnmSlhjpPOGG5snU9aTgt/WmAHntImVSIKERhTC+HLe8LA9RMqpLDFM+b05RUrFS2EXIcUx+3XlRWtk7ZUWlK7CpWQymjno/RJK03CsnHZCpGTIUJAZtMQ29ltGXZUEirPCtFpA3VNM+ahG5T7gFfB+fliptYR3nZXc6CMIkp6BAyn1mMdW6MQddAmwwWwxGupPK2wV2rOEVLx795I6FDDBpjLTizUL+CSlEK+e7EE9F3oPlj3zcs3LnfkPD8lrR3M0m9m69tfnf3vfatJUPA6Xt3I6TCDFKQUigs0O0JKTZIRTZ0gFFZaWw7SZ9gUe+I5SXSZTEPhYDVe5xiIwu7r6zYBqloc1IZlTrezJacMIeQmXLzxqrqBGk7RBIUzxTyJKU0pSlJzSYtbJIYcETpR7EaWBMym3QNa38K4SVJdzYClmuy+Kwqk1iwoDxjdu9ry1dZwoyRZnttyYrlzjNSavGp5+RKzaJqU7F5ukeTsWfrOLaMG1iJQlrIWXshPBJkU/UyyjNKqKupqllyIyGz1Va/hepDV0opyhkW2KPfxi1b7sfOd6VV904vqe9mkno3X9s7/Ry8O8ZbMgScuXcPN0aoOaGkqlD1qEQuLFtVLKKiohpKPatSXLhNHVt7tKCT+1LbmCLJEgEQf0HTjMqVlbe59oO2TDXJcqw2Ee+NLdkkQcvfOYrJfKDmEddqkmpS9G6g04WEyrkYCH3CJR9VUSxJxUkQehxfnUaFzLnQknPbSKVSGwRlobPVqGaoXcOkfJZzxIlSccoS0xqnDImgSzuyNQHr9CKhb3Ebi0hLCd9s2jCR359i1nRusYC1KIzV3SomTPeS06a0I0FZwvrqhXDV+AnPgbKrlSNBcpYrV7oKegYCZsv4wcb9vm8SQctinfg4/mLye7OPIYdM/Q69d/MDR/D035FTfDpSuPC9Oc+jrjHheJ92vtMtq8mxb37gAey8/37ggQew//77weNNcuFPM99934B154MQXOaHG9Qxej4NPBozvCCUcN8TiJJ+8XmM8c5eG4C3gfMk7GeZ+3TPixx73yTPzruDIi/tVSwdAv76Hrh1oOKJBawlUCwq0pJkx2HupdrK7J5k1pOKWKIVkmpXk21ZBXBD1yNvNBRPirzlKE1mIpZqEB/HJ7UoSduLKkc4JipNwDwvZaMp93NMwIrUuX8EE54jGwBKweKKULHeTBXomIZ82cJvpB6xm1ul9uhrEMu/sYHQ1qukSCVYL1ZqU/yZS52ImtluaI15dKUOl+pd9IbuUySFRiTu23BrJ13QSQKmi5X9EaVVSRWsuLBKciOjrXh2PyjrXF0P52OramdOGKLy8MuX9lc0afSj+PYtW3A/yKV8F34e/32mGK/6/jOTFy9e5NBY0GWxBx448jSYF+dBjHOP0SDgb22fTLj7F0DAc59Hkd5Ugpr2Gibfqskue41VcrFX7+3UWE0l4MYxSQKeHEOecswkwm5g/WBi/jPdjxi3eY+hwxHv3LUl56nu8MLi5vOY+0WNexl/hUvlVEuGgNNfu46tmSoV/GcykYgi0QBXR6KCDbaDMFCVklgpTFaU1HKSNV1cvdO9ZnLZigWsU4gmE7B2g7LxqwRCU/N4YwtQu2lVvJI3AvwezaZhAfM8dWEPStNR/W6JlLiil+qBHG8GEpsAdZHyTQ4Mk/Jb5GK8TVGYkShNE7DY5Foc1Sh6EadrxZ9pAlZW55Q+vDJvKfMs+ijtxqYNUZ1jtFLJSq5Xip+orVBiD9G4D1RBS8WZE9csRUzE/S1VPgkTcXVTeU45q3Y/S2pW7aHLR8BJwtgyTby38ewlLbGbE8SqF/xvYXtMtg3LpuGmnssypc/nGoPOJQv/gW9qUZOMO38Cnsd5ZnSxz+Vylbk9erfeHLC5ztbsJIuU39uvMJyGTH8C3Pfgg0q4NRdu05yTb8mF52hgNHVFmc8Yl+DatswUypgL5+T85zN3/f2FjLtUKPHyznPJEHD+r/eiqhoEsO1GPWiJWFRJR630jS3UuICUto5E1BQTV8LK49KHsfhIbkBcnlFXutKu5zj3WE4gxCYlppSdnbiDIhDTaUP6A3LfxgY3c4V0TdDx0AsfAZYqiwI4IWWi7wnhK3kTkxy7AKQGNW86Gva+dudOJzxTV80wak6nDc8Fwi1lcVLbRG3Fa5U2uR+o7GSsFFdYkTCMFM5Mjsn5KqrkDY6O6SosxcCVspri2m5UwuINg67qpcYUq3uqEIxKfEao/f1lSkNKWg4zLobT/MDnigEn3IEN9/JcRDLlPNOO8U4Q8PzOM73QbI4FfDpcpsUqOU7y70Qm9wD/+E0c2KKV03PgNtN9S553rns70/2ca4y3fW0qnHCBoG8BRDmfucfq8wWMe3l5bcmcbUkRMLXJo047sQJaFXcga6tBaI2Fnh2fXL1DFnGyhXnxVvWFbZZKh6iTMItyZ2OZrjQiSLJRTOyKVC0dQ2QAACAASURBVLjmMil8yfrieO1kcZewnzRkIJHQpNxURcCN4hriouVUIGVJk+3GMVGujqUqilikHhYrMhkbJSuWR+CyjXQdCUJT+bpslCqQplV+y5HKLc2T5w3LpJxgbVlz0RJta1IJSEXfNC92ISufg4oxq/C6eKH5q5JORf+ScpaNF+c3q3lKwwnZXvBGQlXdmlJtVKDWFcY06fPXqUa2hcp3Lkct6KSbFRKfvcDlOsu6MMnColBeMlXpPjxxZDu+NUmoNTcBzz0GzWeqBTu9BTxbrHl+55k5Pjk5tp3AaE5C0t+dgYDxDVg/+TSi78j9ELfzRRJw0l3OBPwo7k56KJK3dj4W/7QkPtc9TXw+7bWpScwQB54R54XO3RDwO0bwS4aAM1/bzSIqsR5VjFPFGbnWk7KIOO1FKZ650AbFhcktHVHnH2UhuQ58Wug5JKwK/7MYSFd1EvcokQy7sZX1FVuyus4yW63kEqWYcygVumILWVtwVtzBkMbREWzeCDBzNJoMxATJzQh0lx9lwbMaWAemxfYUIZO41rlWllJocWya6jcrFVOgwrFkHAsB2iplStWQZpKX7lDx/KTZUUzALG6Kq16pIid8rcrhq0g49KmRhFKd8/Ulsol1JSwl36I+xZNyrpVNLUPpMpNyPM+UjucGDBJamBROULH9OGeadymiA6hdrmYMF2sB0+Uu2Dq6CCKZ0aI8gG/GaVELdEFPRySzisqSse6LsICnixtPOp8e8wi2f4usX4qZz2QhT0Pgi2kBv+1rk+sRkdQCcJ4PAc97M/SOcdN7YqAlQ8D5e3YzaVAnIC7EIasrC6toIebPOAbJiUds8XL/noS4ikofkouU/nNrFurk3uQSjYrciECV1ccdjVQXJI47knI34ZKNXc8ch1a2I3fyUVa2YgfRP9ncrSj0fSUGU99RJGrbRG5i+XGsV5enjCcvLf2S7mBOFYrFZWQjqj7HitnZfaxbFGoLVcXMyXKnmWg6165vXZFL4sfJ3F7V0lAV69C/DD0fXeeZjuMrpLizqkctAippAyktIKktohLCUSyaDWDqgiSq74anQO6L4Cz4EgFzmU9u+ahFXqRqV6VGNSOrutMUnvAcB+XLmIbE1uCjd3NhDUyNAc/mak5awEco3kgGWyNXWMc+5+2CJgtpzjGUpa3mK4VAFkjA8zzPhfNvnGvmohrTxCMVhohFYtPHZ3HffXgQZP2SubYAAr5jPjHQqRhN5Yr5jHEprq0RI59OMT+/4iXzmft0nof3BF++4xe5ZAi46atEwCEi12WxlV+vIyITlvJlidzI1RqRcthhi5C7JmkSJOuWCIwZx2ICKJQpfgxU00DN1V0ItOs2QsRlsshiVAu98pTyOHE6UYPfJSIqil8+LTWJVxYxF6mg9zjOLG5p4RNy5dKGgMhXSDhJwOzmjWOjbE6Kjai6DYnDmUYkU15vNuQ9rn+tSlCSMI0Tg3SAl5XV4g8mi1LSs3SsXKmO2ZNAYmaxcKkAKBfF4J7CyiaNfc+qSpVyhYu4KhEXtwImWq6SZVug5hiilrYRcIxci7LEspfcXy0DI4xUHjHFkpW6mSxg+YbMi1zUXA6FrsuR7ko0Cy+yUPyHy+GC1r/NpCp3S0IRLSpo7a6dtEBql6F2WV9A1Mq9vZD0oAssuenGmG6xXSABL+A898dK5fkv4FPVxo0UGG3hTa+CfhBJYdtCCHg6EkuGF8T/eqEKeso85qEkfuevbSoW88d5ErPMY+7K1l6Yuvodp6+lP+CSImDf1TRHucC+UvVKg3rbcnmRn+KY5JxhWqZdspjITUxWVBghV7ORr9sopSOUPBWT1CppVZJS8bUQLmfQqB61Or+Yy0iynFmeBM4XUs0WqFqXam3Igi6KMUuGb1w6mV3cqr8wX5kiW93xSaxBlWalM6OU211crdxmIbYQqWm9CJpUHrRDTt4Ivk8WKOXeColTVyG1XUBok9ucNg5Eeqoyla67zB0QtMgskmYTVOKShV66JCWYUEXVLNFodoeT9c1WrcKN7GBVl4PukXbrc6ybOjgpYRWnjdEcVeckHpM9BBJf5g1DnCBswU14CeJ7pCx/GpM2IpVHrqxSlFNzTGmeU+Nzk+OqQiZb/zu5FjWxzBUvnBpHnjqGCJOmi+3qZU2UxkemWWQnn3uuud7186kpVAsjhuT4880Dnhx/T7qlt+D+KSlf06Z0zSOH953IA37nri3Cf3vz7eE8HQlPfhamFks1Iqy3uwVYMgScuWc3Iof74Yg9xgInIoGASbdOVh5ZwkEE23F54RXftEqzYTemEJZfD7msYSoIUKbiEGRMsUszgmOThe3FAqy0H6HmkUUlgi0i0KDus/uXeIB7B7uOIgiJMZMtRkRhey68Sshu83oUwPE8ITnaKPghfDqlQ00eqEECTd/h+YVxhS+xtSmX1XZTqg2hSMm41nNYYxxIIe3RvC3Kgybr3+f4bTp0EXg26vUaz5/QY+KzbN44sKKaYqoqmurSzJnzI6TZOiWBGn1qxyTro86x5pyVQdGvs4vXs21UlRu5DS5boqOowU5R60J1vWSVqi5WLjkuqAa3YwOBjyD04bheIwErjOAHVb4HLl133KM5guVzdByW6wB0zZrkyR3PGyAtoJOfBj0blX+4wgj47f5q35HjZ1s8Z3BDviPnfbuDvJsX/Xfztb3d+/7uPH7JEHD2a7tlwea8T16ShawQ4v35bqzLtCKXzuLoyACeHT+N0HXZGlzrNaPLy+H58TOwHQs5y8WfL98KjJXhuwFy6RSsaoRqrYZsIYvD/hheHu6F4zpIwcZN+VV4odiHiaDGwUsi3Lu6t6MzSoFU2ZVKBXUiyGwKo1Edzb6NXACc9Ero8Yu4q3kTzg0Ows9n8OToCdR9UUvvzS7HSK2EY/6Y5PqyB9lCKrKxI92MVV4OFbLcyV3blMEvB95UTZVs+DZZdiFu7FiLFWGaPb5vls7j9dGzuKpjDTa6TcgEwImwiKNjA7ipYxWWRSmM1QL85+hptBSasM1r4VQuJrJayHgdCIbQNzKEXe2rsNIrwLUcHJ4YwOHSIH8vCKtYEXl4X8t6NKfzGCqNIwrq+EPQj7IfYk+mC3vy7cg05/D02Bm8NHgGluPxxoG8/Dc2r8bKqgunOY9nJk7jxEgfVrcsx4eb18GpBngjGsErw724vmkFulJZ1FwLz42fw1BpFFnHw3XZLnQ7OXhBhFoYoMet4qXxs+yBEJV3o5SoTlOi/UTtkcuUhrSk1ghDwFfe7TIEfOXdk0s7oyVDwFSIY2qrO3I+Eyl+ZcV1GAlrODLaj08s34HnBo/j9+Mn2EK6MbcKV6fa8P3zB+BbAcdat6c68GGnCy/ZIxj3yAVrY7PdhGbbxc9H38KwX+OUnq4wjc91XI3Hh4/iZG0ENgWPgwhXd6zC+zLd6KuOw7ctbLGbcKA8iNerA7jR60JT6OA3Vh+GgzpuyazCjkwnni334pWJPonFOjY+k16HoXoZv6n2ssXNln1Ywy35bnxw+Sb8bugk2qMMNqba8HjlGN4qnpfKWI7Hlim5Xne1LMcXV+zAOGp4qvctvDjaBz8M8In2beh0s/jh+BEMlydwdaEVn27dgn2Dx/FKuR9p18OtzetQDOs4Vh7CX7ZfjePjw9hXOY496S5sb+7Gr4aPoMlL42ZvBV4a68Hr0TBakcEnmzbgRGUMB2vD2NHShc1BFt8vHsGtbRuwJpXHYwOHkM3l8Ln2LXi+5wiejUZh2S4KcLDDacONhW6MW3U8PdKDo/Uhxv7jbZuw3WvDw+cPYDioYKWXxjfW3ojfDp3CH4Z7kIqAj+dXIe2k8ByG8MHsWljlGh4bfwujZJG7Dlu/ZN+zk13HDpRbv2oI+NKuIpd19HczSb2br+2yPiRL5mRLhoC5G5IqiqFzWkmpTGHhv1h1DX7Rdxjj5XF8etVuuFGEfzv3GpPdHblN2JLtwD+PHMSAP8E3Ju+k8NnMevyu0ouecJxdnTfYnfCiCM9Yg/AsD/UwwO7CCnyysBH/dnY/DkSj8CiG6VNLxDr2prtxLijhbFDC33TvxjNDJ/F69RxuzaxBwXLx63ovfMvGhqgJ709341elExh0quzO7Yw83JVag3rKwaOVY6jTPiKykXJ8/PXKazBUr+KfT7+M65vW49psFx4Z2s9xULKGKVUoG9r49KodaM5m0YEAE34NE6GNarGGf+l9BXubVmJduhX/PnEE9aiKD7Ssw23tm/G/e1/G8dIQu+p351diPPJxtHQe93ZcgyOVURzwh/CVtqvw+OBhHKuPAlENe5rXYW++G48MvorbWjaiBWn8cOANRGkHju3gI9l1ODo+iNs7N+GpiaM4VBzhWPjuwnK8P9OFR8aPoN3JYq/VgXoQYHW2CSMooznbhJ7Sefx66BjjvKfQjX8aOoRKWMPudAc+sXIHHjnzGnpq41iRbsJftW3B4+MncKTYj9ubNiMbAj+tnIJD1b7i6iGTi4xSDN0LLUw8cjlFWEvmt28mahAwCCwyAkuGgL17r4vTjSidhUQ65Lel+OOKQiuOjQ8AfoS/3Xorjg2ewW+Gj6DdzuN9XjfWdnbhd8MncbjUz2Tb4qRxW9CBF90xnEKJrdo7mzeiFgX49cQJpGyXrczb2zdjU5DDK30n8XRuDA6lPIU2x0VvSi/H6bCIgaCML6Y24rVgGC9V+/DhzBqk68Avwj6ux7zea8NN6MCTQS/OW3V2P19tt2BnUzda4OGXxZPoqU/AhQuEPu5ZtRPn/TJ+cu4VXN+2CR9oWof/deZF1FQLPr9Ww8c6N+GarjX4fw/8AZ9aexVq9Sp+1PsGPr1yDwaKo7AcB9e2rML/PPEM2hwXn2nbhq58G77f/zpOKgJ+f8t6jIU1HCz246st2/HqeB+y+Rxuya/E/+x/ARWqmx1GaHMy+FL7Tjx5/k3c2rEBJ+rj+PXYMWTsFKp+HRtSbew92JprxT+efw1lB/CDEJ3pHD7fsg1Pj/ZgRZTBsF/HIXcCX2zajP8YO4khN8Dnm7Zg39mDaC4UcG2uC98fegPZyMbWTDu2Z5bh92On+P60WRn8X6tvYOt6/3gPPtl5NbzAwo8mjrP4jl5a1KV/T5L+JMVHKsYCXuRlxpzeIGAQmA6BJUPAmXt3S8oNiYZIPUxpOyKxZaHVunwHbupcjw6k8Y99L2HEL+Ka9HLOvSVrsOKH+G3xJBNwu5PBR61u/B4D6HOqgB/izuxaFiD9sniCVcIrkGXX8ZnKGLZEBfwOAxiJypJjbAG3ul14MxxDya/hS2078EptAM+WevDR9Fo0VS0czFQ5Xr3czWFlkMYv6mcwjBpP96OFdThdGcVNuZV4o9iP5/1BpOChGtaxt6kLH+1cj9+OvoVWJ4MthWV46MQLqNsOx4ALsPFf1+7GC+O9eOrcEfz1hvdjolbCv557FdemV2ODW8BEGriqeQX+v2PP4fa2jSihzFbmD88fwZnqOFuMH2xZj3N+CYfLg/hK0za8OHYaV7WtQWvk4pHhVyXPOrI49vrFlm04XDqPrbll+GPxLPbTfCOPyzzWqz6+uHw7cgjxj/0HYXkWfBJpwcUX2rahvzqG1qqLX4SDqNp13J3fiBdKfXitOoDP57ei3y+xJ2FzVMDP/NO4PrUcZ8Iibsx147A/gkO1IVg+cPuq7Vhpp/Hi0AnsblqN00ND+I1/jq1wSq/i9C+VxsVPhUpDo0ek/l0TAzbLn0HAIHDlIbBkCDh9z7Wc20vxPhLWsoWjSkdFfogPtK/HVc1dKFcr+FHffhQjHx8urMVLE2ex1W3BBq8ZPy6fQD0K0eqk8YnsOvyH349TURmo1/Cp3HpUohBPFk9wHul1VhunDr1mjeIz3nq8Uj2PoxiXcpZWiA+lV+EV/zyieoivrL4Bfxo9hT+On8CfF9ZjnZVHlE9z43i/WkfOt/HE6FvocypYbuXwkfxaPDl2HB9v3oDz9TKeLJ9Cyk7BTacwXprAJ1rW48bWblSsCH1hCT848zoCSnki97nl4Estm/BstQ+vjvfja+v2ohrU8YPel7C7sBZXZdpRdoFluSa8ONSL5V4OL4324Itd1+HHA28y8dPG5f2ZbpyOSugJi/hLZy2OhhPY2t6NVsvFQ70vwgHhHCINB19Ydg36qqPoDD08Wz6Hw9EYvDAlivAwwF3uSjgI8HOc5/KVvh0iCwd/kV4PP+UgmqjiF9E5VqV/OrUGL5TO4mA4hI9m1rGAqicq4aqogFeDUbSlmnC43I+/bNqIp8q9OBUUeSPTaqXw5eU74IYRUqGDV8b78av6WTiUR02bIkXAHANWLmmpJ2ah/l2jgr7ylh4zI4OAQWDJELCrXNCsfKbCEbzIqqIWtAL7PhfhuGf1HvSUR/GnkdP4RH4DBjMhOuoOUn6En1ROYCgso83N4YuFrfhVqQdHwzHymeKuzFp28/5qQgj4Vq8ba7ItKOdcWOfGcOb/KJr/ZA1ygYi07eKDuVX4XfkMcpGDuzt24LXSOfxx9ATHSQtw8UTxBPwowOZ0B/4svxY/HjyE83aFlcK3taxBr1ViS7noh/hp6QTKQQDXc4Ggji+3X4XRsIreWhHXdKzEwz0vIggpf5cKjUS4b/luvFYewFPDb+K/bv4Axupl/OCtF/Dpddcj5VkYLo1ic6ETxSjCY6cPIW1Z+C9du/Dj/jdxgmK7doQP5tfgTFTCW6UhfCG7mYluWWsB670W/M+TL0hv5ShEzvNwd+tWHCoOYndhFZ4r9bIq3LOziCIfflDDh+xudNpp/Mw6xx6JmuWj3UnhC01XYX9tGNuy7Xhy/Bh6qxP4bGoj/lTvw7FwBJ/LbkaPU0WpUsYurx2DQQXP0qYGFv6qeSt+XerBMX8cCALsTXXi7hXX4KcDB9Dl5jit64liD28UpFeDVMPS1i+9qVsSBsYCNivdexABKlryk09Llyv6e6Pl5HsQjCv0kpcMAae+vocJgTsXcbN2WWw9VRyiwgrlEHd0bkUeLg4XB9BipznNJw+HLdrXKoM47I6i0y7gC4Ut+MX4cRyLKJUmxF82b8VwvYLfVE6hEHm43u7AQFrioFenOhDVfDxeeRO1CFiRasKOXCd+M3IC7Zk8vtC8lV3Cz5fO4vaWjWgOXTxeOYFqGGBbrhN/1rYRP+x9ncmfrPIwBZyoD2GZlccHsAI/8XtwfGKIY9rX5ZfjrvaN+G7/62gO07gxvwL/On4YFD32qKhGUMdfrLoW17SuwCNH/4gPdqxH3a/jzMQoPrzhGvxzzwtY5WTZwn2qeBrPj53F+nwnPr9sB/75zOs47Y+xRfmhto04XBrAmF/B3c3b8GrxHHI5Fx9q2Yj/cfI5FC0qKhlgU74TdxTW4fFzh/Gxjq04WBzAHyq9cJ00fL+GFW4eW702bHRb8KPaCUzUK5zXuznbho82rcc/Dx/EB9s3oMPL4LnBE9jrdePV8V4U0hnsKCzHj8aPYpPXig/lVuP3ldN4vngWrVEWf9myDb8q9+BkOMrVrL7UchXynoeHB17BxwrrUQ59PFk5CZeeAGqIQXawLgOaKAdKseGasYCv0OXHTOvSItCofoabqT/1TD2pL+0szOgzI7BkCDh97x4EUZ2LMuiOOVRpalW2Be/rWId/P/UKF7W4d9X1ODN6HuNBFYerwxgKSnz1H86sRpdXwL9MHEJnphlfad2Ofz37Gnq9GlvPX2rfzvHIXw0dxZZCNzKhjddrJOwKsKdtDT7Uug4Pn3qWCeujbVswHFbxwsgJtBbacE/zdjw1fByv1c7hE+1XI1cN8cOxI4gyNjakO3F7bh1+cH4/qJLXx1o24LFz+xGmbOSRxpfbd+BUfQT7zh9BIV/APS1XYbBewr+OvIEbsmtxtdOB740dhOXaXFSCxGFpy8UtLavRYaexMpWHl/ZwsDyM4+OUC3wGn1tzLboCFw/3vYKqFWFFphV/vWIvvtf3Ogo+nddFU3Mz/jB2Aqkgwv+9/mY83X8Mr5R68P9cczt+33sUvz67H0ilcG/3XgwWx/CzwTfxwbaN2NWxGv/S/zoGyiNYbTfh/U1r8WzlHG5tWYPDY314eayXBWVfWbkLI/UKfjxxGDk7g4+2bwIV6WiJHIyUixhJ23ix0o/T4wP4aNMm7Gxdgf/V9yITa3uYxt2tV+GxsWPorQ9ib9tafDy/AT8bfhOv1s7h3q7r0V+ZwM+HD8N2PdgRbcOIgBudlegZkWZXkXFBmxXQIGAQuCIRWDIE7H3tWlD7IiV+Vs0CqPRigE9t2oOW0GNXJqXo7K8OstL41dogDhQHkLYdfKxlIzanWvHU+Ck0ZXP4s7YNODB8Fr8cO4bVuVZ8JNWF00ERh0oj2JtajgHXx+9GelD7P4Um/nzZOtzqLcPhcBQniiPYZbXBz7gopqjFoY3uuocjlSH0+hO4pWUtC4Jeqg/iwOhZ/HnXNmxyWvBSsY+Vute1rsTPhg7zuTc2r+DzUmuEP1YGsLG1EztS7Xjo1AtIuy7+vHUDvLqNA5jA0yPHpXMSedvJE+D7uLljHT7Sth7jURX/fvJ1nKqOYHWhA5/s2IamTAaPnT+MY8P9eN+yjbgtvw6vlAYQVOvYYOXx0+pJnPJHcEt+NXZHbahmXfxq5DACF/jcxhtwfKgfBS+DJsvDD06/jIkwQHOUwkfXXIU2siorFXRlW/Hk4DG8XDqL1VEOH+pcjzE/QHM2Dy/l4LHT+7k4Cd+zIMKnVm7BNZk2VMIQ/9L/JnqK57GpuQufXbETeTeNfzn+Io5XR3FTyxrsSrVzbvVwWMEn1m9H79gYvn/qZeztWMUehRosPHL6RZyrTcCliljiM+cfmXSKknaEXIjj4csRA54mh/OCmrpTy0NyDUpuGNCocTx1nUh0tZm1POKU8+v60knLZx7Hz9Z2cLYVbLr5SynLRPnCeZR3nHyOuctt0vennnv2RgRTx5yjTnTiHkqpx52JJhlzNWWYHrHZsZrfNU8tgzkZ6/k9i1ckI73HJrWkCJjKIEtdZqp3HHBJRRbaWBauae5GDg7nr9Ki2xy5KEUBzvoTcB0HK5wCbD9EnSoYei43FchGDnrLo8jkc1gWegjSDsr1OhfSCDwHp8dHUCJ3assyWIGPlkwKO/wmLi15Nl1HNp1BuV6FFURYX03hQH0Eo5kQTW4WRb+GnrHz2NqxEuPVEiuDqSxlUzaD/qiGo0NnsTbXzgRHaU0TVohcJUAVAXqCCXR7BbS7Wc5jpbzd18f7ODZNFh23WQSwNktCMSqhFWIs9DHgl9DkZrDSzqIa+RiHj3K1ivZck7T9iyIUgxrSkY2RsApKol6bbgVqPlKuh9GgjNOlAbTlmrG9bS0qlSqOjJ5DEZRvTSptKnvpY3trJ1akWvHWaB9O1MfgWC73aF6basbGluUYD2s4MN7PWFK8nJpNUKx2XTaPevT/s/emUXad1bXo3Hufpk61kqrUy5Jsyw3u5QaHvgkkhDT45XJ5LyQB7NzHe+P9CX/uP37y7/65b7wx3hhx6JKM++4IgUDgBghdaE1jMNgYgy3L2JIlSyo11Vedc3bz3pprrb33OVWlKoHRq6J2MYykqnN2s/apb35rrbnmjBFFTUzOzeJCdwETw2PYVxtCe3EJk9kSZrIutg8McXyoGYjEZ4pWPcSFdgcXlxZww/A2jDQHUA+aOLZ4CeeWplELRERTpSh7HKvEAzoDFq+KFGX/omfC+I8UOs/LBfxXWsBXEWNYUyC/933Len5X+H5fB5df8+qgUvQYV7ivNc+/0nHXBiOCGXQTI1+rxbhwAroSAO5/hr0SnWXnq36V5LU2K6vHau17XnaPyxyi1v4sbjGc27C3u2kAuPVX9yEVszsT/hfjO/MY4qIrbFxBXtFb5mQS7QoVsAWgmQ0ZeDFTSlICp2gQq8+wGr+LUpZbCjZEeyoI0KY2szgDAe8YvhaPdS/gxMJ5fYN81SL82e478NOLL+LJzjlASqICCjJPLO8VvWZej5CsOqKFhXq9gTiNCVwCsOJcREMD6fXWatR0TuVncv1JSjMJGjC4lZJoKRMQ5T2mfx2IrrQ5C5mjUCR+yPTh1WPX5DVZhoaZOrTTWM0k5BxZgFoUoi19djpbiGpXDbVYFKk1o5T4CLmMgB6FaNASUkezxHdZIi8bo1Y4wCckamVq/RCgnXX4HhEdkcqBPzf5uaicpRG9kPh9KSpT71qOIJsX0bsOIiymXb02iUtdYD1UC0rRgnZXJRtDkufYSgPM/t3/DxmwAM5ngPc//HCPEfyT/VnhsqVhpQV4PRZxpfctM4y/wvfnhuvML9fheKPHf+qDSvhZbmm4nvP/KgAs1/Yh3HJMPH/t/as4Sf1KALzsGbpTkjzSB/CZ/nOva5lfK1ZrAfAqWTc3OG5h2XeMle5jXddaveg3HYFNBcC0I1QDWRKW1GRW/0X3XhHvF0MCAWmhDNPlRwBQre/c3Y+ugHYc9pMJIpI9FeVLmTOu8fhqP9jJMgzV6njrtsP47OTTSAScUmFhKzHqVftuRBgneOTC86iHTSMF6byykJkkA45oIi/AGhNw5Ho5QqPwbv/p3xRW1f5B7fYUAAsDRPUIlo2DWPqpm5IfRx2R5PXNekNIxIh5c6mZWdicLAOhpvUaIfVRVmcj/oCsb25oktQyWXUykiOJRaHocoufsR5KAVT/JiVhPQ8PbJsimbFusOguzka8JJ5DRssS2TCJm5QYU0jcbVPC8TN1eMwtJpWDJxUBjxudN9RX2DYqcmo518JVcUMqL3qyyIoZvDoOcfFfzeh9PQC8mo/wikb05orz1AfzrBBX+H5LJnll68uA1wCVdZ3/VwHgvveUStyr+yavNwNe4RnaxiQvIbt95BWt0r8mANN/+Um6Y5Wr+73PeI3PYs8G64ouvnrxyxyBTQPAzQfvoe+tyu6b/R9BWK3x6OjDjFd9gQWNBOAUYlQnmG488np+S18vFtT6ewAAIABJREFUmZMocLh3sBrHK5hFASlfBnAC1ClaQY0Sjjy1dRklgxb1LAHEpTRhRqZZtDo1yUUwuxZikLgVyXZBAFmgjCdWT2D/osutWx7JFRge+lbD71/cj+Q8BGmDPjchgG0OxOVJ7l2tK0wxSqGLpXwntXGsyzYyWjTQ6yaYljJvAVBaG7JSENMZiQ5PzFz1DAr9dt10J9Jslt0Cu0nJds1Oilk8cVQ2JXQ+UhinfaP8TDZLslnJ/YvF5Ug2VNb3pW2yRM03UnpfcsfNJMDi1c6AZZH8jJjBo8gel2Wlq/0mr5ABrQZgKxjNs4fbz3i90vf3XVq/VeLyK+/PRPuytHWdf3UAvlxfurcX+n58/tgt+NANH8BtsukpZeNXnAGv9AwduFbo7a9/XV4jVvZMV71nAvDqJpL6rEqfocvdx/ovunrlbygCmwaAB/7qXiQivE+fWAVM6Q9KeZfZlmS+suwz2zUPXWaNYi9oBFlmd4kqaMk3pTcpYMLVvze7JJQYk5aZWhxzRjeMIuvFClCb/64BgACdlJ3JwGV5WM/FsjmRLKR9n4wNEaA8i7PsnJmg/ISvl3/4tXqWJxm9zT4TJCOICAnxj9mwgg4BO5W4yMnlPtUzWJNRzXR1U1AAsNK7tJLA7FxeZ1m3eg/rK0KJcyybHin5CwBLvGta5ifGC4TKc/CNjr5T7B8ZZY8pL0bjniUiqqJWjvT/zTPeAoDlZ6J4xWvmOQWQmTLrRsgAWH4ixDwW/TOwh96+qhnwMdzyIcl+JUPpLwuXgeFlAODLZcBlstC6MtCVS83ryoB5/KfwwexvoBi1TgBeFZg9NmuUY1eqKrwsJehVniFvzjLY294P7S74Pa9zhV4rViuW/PsAdaUMuOf0/vrL3cc6r7d62W80ApsGgFsP3U3yE0vFls8JAAfmVysG8Jp36cIrGSWBkCCiUoWKgg58CjgEGTOTN7cHBQLP1OT1NJdP2JMVsQxm2Va+9eyQ3dowpIwli84CgJK5aXLIrzSVLLrocwrYyXtEzVhAiP7AOYCqEIaCn4MVDYh5PN1oBAgTAWWxE1SylvRyhWAmQCevqQkAC3OaqmEKhtLrFdlNryVI31guUQDOS+ISsxz2udHQN8jd2zZBvZDNX9h2GLqp4Evpr5jHUk6vEC4FeX0Wco3l3jefjmXM/nfbK1hFXO9F2wXGeJZjML4aZMbKNiJyCTIefnXsCG3Re//78TAk+5XVugwgq/Tulv16vww94D8w8tBtTk5aTw92tV7v2j3g5WSk/ntdz/lXWufWAGBmg30guArZ64oy4FWfoZXkP/EuHPvOH+JfX3MDPvGuPqb3Gsv12rFaXw+4uJ/LxO0y9/EbRZXq4OuOwOYB4PccZQYpKliJZVfMh8KEJVHNghWYvIVJ0FOYzcu/Cq5EL/UWNuasAJL8KJLypwGw90P5Dm2wmmm89jeFxyTZWJRqhkg1JmZkkix3EAUJe7AL3S7SeoRGVkOdvCkhFpmYiPjsylhRksiUFQSDBQi1pJuhXQ8oFEIWdRihiRBLScxyN8GymzAm8jOSmgKgm8QYrje5GVjsdBBEAvLqGiTg1027LOGSOBUA29FAFwlmsIimbAeSkIAu7xcCWhaIxpjgmpTNA6QSc5Z71QZQvxS6A/6syPoL0pi8X7NqAd382fhex55bvi2wzVJOjmNclgNwzyfd7k+eAYsj0kaQ/v1VMWPQhfNhvLrUn+tdTJdnk/1AKXezCuCtySJegXjz9oeRl4+v9P0eWL5vhZ5jHviVwHWFzcaa5/8VAHhZBuzPQKrwDoyX6/n2x3utZ7hSjK8kC15PrNYC4JX78tqX9s/eWvexbnyoXvgbjsCmAeDB99zDkmsaJEgkrbFMWP7O/q5lW5JhUphfEU49hJ05nAfTUk3pKRuAOH+J5VvrHUteqKIfSofyrFeOKV+iQ0xIzrQU7V+S/V4fDuK+8QMYHBrCufkZfP3ssxhvDON1IzInnKAxNIjdAyN4+vwp/Mvcc9g5sg1vCfegPT+LCwMpXugu4DZsg7gfHW+2cXFuBneO7MG24VGcn7pIt6LxqIVWa4CbiaWZeRKbvpdMYmdtEPeP7MdCZwknOjN4LlzA28dvRPfCDJ6OZvDMwiT+fO9R/HT2HKYX53FkZCeGt4/ipckzeGb2Al616zp0Oh3GMakFeHL2PF7qzGqPVshUUnUQwBfWlBGS9d6lLJ3mmxhm2X2xd0Z0AdoKuVr61pa+fqnZBnvABtJSW2BfmKVoe5VtoPgcvFdtr5dnKazv9seuhhmDLXo9xJzli2n//KbPARe/55fJONcxx1vOjHRRvrI54iubAy4Ab7V1qmc+9TcwB9wbTwWgG//LSmB0+ZW03Dt9eJVn+MBnArz9ybKi1EobqNXOs95YHVuBdb6OzxFKz9n7yKt+Fq/kun/DCLTFD79pALj1nns0PZQM2ErNAsbyJb1AZ79yNpgsWm3zshS7DIAFSIQYJNSkAji57Ht/2NlMktESlKWsLCQurvSaLZsFvMACz5EBMRI0swzv3H4jJqMYj0z9EnftOIjBi21M14HFIMH22gCui0bxWHIBNwxN4PNnf46lCHhFbRtuS4fxtfQMJtHF65NxtOIAjzam8armXrzYncUz8SXcObAL1ze24Vg6S5C9sz6Bf194EXsGRlBLUlwbjeIb8RlMpUt4bX0vLi3MYtf+3TiUtvDwiz/EnWN7cdPIHizNLyLoJvhK9xTiKMU7J27BiZmL3GjsrQ/jyzPP4ejEIVzbGsd/O/kYOiZs4VlszPK9op3k1p7MkhBmY13lUrH/rmlvOdJ+txHe3L2Iz9NGqPj88oJ3bM9U3ucPSnr7RTk6/112AJZNkmTAVwWAt+JKcrny9Cpl560YJt5zFast++gvc+ObBoBHHrwfWSNheVVIUyxNihiHNTILGBUwVADQ/1YCYFvkjWTkTGld1zXDIg1JV3oFFukrMhvT7qj2TIURrGQsGZWR7E7Ku/eO7MatjXF88tLTmI9ibEMTb8v24lQzwXcXX8INtTF66H4uPoHDY7twbmYKC90lXD84jjcPXoNPzhzDfNrB28P9BM+TjQ6u6zTxzdoldKIMOxqDeOvgIXzu0jMYqjfw9sZBfHHpBBbjLt6x9zac7szgq1PHmZ0ebm7D/a3duJTO46ZrDuPhJx7BW0YO4RtzL+BP9t2Ok/OX8K3ZE5TjvGVsL16xYz9eOj+J/c1h/NOlxzFe24aH9tyLfzj/JM515rWlbVmvzgZrX1e4z04lL/fQc19eji7Z2BPnq0N0hKjGzoFWNGgnyIqDPjshjumf8gCEkCZxtpGz3HhheZZdBvpGVMfCR35Q/e7/RiJQgcr6w1rFav2x2jqv3DQA3HrwbnEjoNl7Xn+0v+SjN04IWuX5abamrFln/WqGpv85mUdzOQVXZebafCr9iPXgTIRNgIL92lTmfEUII8abWwdQzzJ8rXOa4hJy+LckO3GyPYcnm/O4NdiGQxjEV8NJtJMO6lGDGwsxeLi/tgufnH8WB9DCzdE2LAQJLnQW0FpK8a3mFOpC8ooyqked6sxidzSIN2IXvtg+iekgxUP77sZP5s/i0blTrADsCJp4y+i1SOoprtk+gW88/wwGwjp+Nn8W7zvyanz+xafwzJK4PEXYGw7i93ffhItLs9g+1MJnz/wUd4wexF27rsXfPvs99p6lR+5OQ05as8AxLgWhrRg5YqxsM0OimFQMvFfPP3WeWr4pwKzH0Oehz4SptjK9jWhVVDW0DeBfBHzOfOnb5HqvDgt66ywa1Z1WEagi8PJEYNMAcO2hO3Q+VLJOii0o45WQmo+s6s/LXwq5spBLaZr0KA7K5HrB0i/mOA3r1dZzjFSAQ94oWobSTrZesfcjHRfS0MZghEAlGVqa4E2tA6h1Y/x79yXEwk7OMryyM4ZuBvyoNYdbu0PY267hm82pfOSnnSW4sbEdN3VbOFZbwHhjCEtpTEvE6ZlZLLYX8f3mrGaK6Kj/bVin9/B93VF8JZpEJwrx7u234sezp/Hj+BzSrEtHpT+ZuBkL3UXctHuPKHLg48/9CPOi6tW6Dl+fPYkTwQL7u3uiIbxp6BosNWMcHtmByfl57B/chscvvoivXnpBXYecpWwsbFfIIinNhTNskyKhs+KBqmgx1xWTBB3LkidFwpmQxzg3rPF3ErowqXMANkIdx5VMMESP3vu8hR4g35GNkhxTStCVH/DLs1hUR6kiUEXg5Y3A5gHgB+9Skg7nTV3z10ZRHGQtA9ZRJPMMzlMjcqGNKKR5MGWWPbui9KECA+d7CfJyQqEtp9QyXulLMzkhgqkIiPSJ377jCMI4xhdmf4mUs8bA65MJXAxi/Ci8hLvDcezq1vC17JyKVABYClIcqY3h9nQYnVaE78eTuH1kDyaCJs6cn6RK1PdrU0As51Ims1zsTa0JHMUOfH7mOcw3gHcP34RfJJfww+5Zjuruj4bxzmvuxKnpSbSiCO0QWKgF+OqLv8ADQ0fwnaUzOBkucrzp4MAY3j5yCJPhEuedP33qZ7imOYbf3XY9vnLhOZyM5wlonn1KudhmjizdVWqUCnHotyQDJUTaWBRJVfa8nJAlZX3O/ppQR7mErW9VRNcNl45lubBIzzORMS87l84K6+hT+yM/fHl/a6qjVRGoIlBF4GWIwKYB4PpDR5XVzFKl6B2LxKSUMrWYzJ4tFZTMiN3nRZ3UI3O5YmZgTUVCt/1TpBpd6lFFKBSAVddYO75esubbLLMT4KCURao9Z3lvEsR41eA+Oib9t7ljmAvaGFoM8NbGATwezOCX6TReObgf+7IWPr/wQv4IO2GK6wdG8KZsJ55KZ/FI9yU8cOhu3Di6C19/5nGMdkN8M5hER8Z8ujEO1UZwNlnExMAI3j5wGJ+49Atc6i7i7aPXYS7t4pvtF7l5uKO5F3fv2IfTs+exc2Q7/nny53jv7rvx5Rd/gaMj+/FCdxaPtl8ClhLcN74Xhwe2YQEp9u/ag4ef/jbQSfDQ7nvww8VzeGLpLJqyOSH3TSsGhSqXxoJAWZ5T9nlpn9MV9ro37u3unWjFWWGTxdQppF6CHJ8u1Sel9l9YD+ph9KReEdHvcGIb7Y9cDRb0y/DbWB2iikAVgS0VgU0HwFx4pWfoBWgu2DoHrBmUGQ84+YrkKMmaE4SRzL5a3sUxJs2kVcRQCECupGXCHZDM10QeS6MtbC9SSSolEUwGgpmZExwSDIYR3jdxFx45/0sc657Ha2p7MTAwjM/PPI8kS+iNO7qQ0hIwk54oyV0Jbo9GcUs4hi/EL6FRr+PmgXFcN7gD/3bhOF6VjuOZ7iUcC2dwbTaIg81RlrhvHtiF19X34p9nj2Gys4DDtWH8zuhBfGXpBGaWZvHAxC14avEsJoZHcXNjHP/389/D/TuP4M7GBJ6Np3GgPoZPnH0C22tN/MX+2/HFC8/iyNhu7KoN4eO//D4ODo3jD3e8Ap+ceoZ2h01TvOKmQyRABfTEYYrCJ6IZLcYVln5q2qrwyAzXNKNlI+W/Zt4jsH/7hocgy1pzAcQ5Q527JRUPUUa1xL20GfBj2dR2BcBbak2rbraKwKaJwKYB4IGH7qZgv5R7VfPQmNBWKqYMpEkVsitrQg4UdSwlUiRFGYHKX8N/l9Sv8tEZM0HQtb1XhVqBO8+9bHZYGpAB4riLA0Pb8cbthzESA7ONDF88dxznZ2dweNsuvHr0GkQzSzjRivGt88eZqe5pjeD3Bg+hPb+As60UJ+Yv4c7WTowFDXy/ex6LSYxXRTtRiwLMBDG+uXAa81kXv988gCgNcSZYwuPzZ7AQd3HX2D7cuX0/pqem8ctkCmfas3j1zmsxFEd4tj2DnyxO4s/33YWZpI1T7SkcboxgsDmAE4uX8KPZ0/iTiVfQWGJRzA2SAM/NXcIPl84Z4KWcfyYT3TYvLAxzI2QZcClz1bhaL1e0p6nSpfNF3MhY/94NMfw3J9eodqUyP7qJnTj/eiUAls+BfmWoJRkWrvYYknvxlpaBtfWU114zVvcMLot/rH2c6hWbLQIrz+3mn4d+7e/Ndntb+Ho3DQAPPXQPElGeygFYl3uVQwxpV0elJ5aFBRyc8SyOPcUTLgMwl+iSpGH+KpN7FEKPoA77iZZpuQhHudQpr9OzKapQkSqJMVBvYntQx4VkCV2RsQzqaEQRxCJQMnkBrcVOGwilnB5huDGAWBSx0gxLojttVN4gqmG+28F4awjDiDDVXsSM9cMHUhW+kEtdEKs+GeNJMwwPtBCmKWbjJYiOlVx/WK8jCupY6rZZDRDwWkQbu8ImJRvPJAuIag2qbWlfO0SSBDSYEA1rujfJ/SVmmGDKmDoXrRUExT0vD5tMZCDmE8KE1ioFBU7kesz4QuLbKy2pfV4lQxcbHfbnjYRVosJb7MvlcANgUe5KgKWrogWtt+7CED2A64D8K7nnFJ9dLrg9QhDlc2K5Q84WXth+u259OQCvS6P7tysIv5V3s2kAuPXgUXRVbTIHVM7lqh5/qS9rWakpPPR2ET0vUnekXJGy9GjVyMAMCYwgxRKnAXW/a5K8lWpapiedE4ZINlK7AyEuiSW9ZHmi1dwV7eZQ5lql9O3kLvXxFXASIBO9ZvmKbZxGNJjZZU1TNLMQSaSCFJJMigVj1k3UU9fiIRsT8V2SEjolPNNU5Sp5VCGguf2iHFP9ioVoxs2LjACFagoRJgGiUM8l1yfZL+Ne0vvM79muNeQmSPvyGhcVTJEaPUv3boPo0h0+69sz9mUa2KVNkj8mn+12op3EVeQ8nT6dg7k1JzofvRp+wERfvOaGT+Bd/VZxvPD1akGvvs6sBsAvx7F/K1e335qbWlnb+wO51vdvzY1uuRvZNABce+iozoWWELVcBs6JP86kzYlSy59pvnCb4w8zMK9ayss5miTewkrqiW2kxZm9CmE+nqp60vyeZYL8kbGwaa9nPUoSuYhAWtt2MOSfIu/o/UwD0b72qG4ySGJSprYcinaH/kWZSA0A53WFXSzlYssaXffaOuaUrlRgLJyZRHYz8msLdexISgAiNELQpRqYeihrZd6kIQPRs+4gihrUxk5SmW8W4I5y3W1yzmWMmz18sx90i8KSYIpcs7yQghy28SiDb49ZhhDyXE7UWgX5a68yABMg4QYIyz93ZSH+Y5SJXGm9KUsK9v58LQBeJtC/lvRjz89LZWzfSHz+XfjE2z+AR+wyemQl/dIuc45efWKgNz4mzVgqn65UYu8/Z7+UZ+/P19JRXuHn/RrVK7QP/FbX00ZYzz1greey7GPRB8CX0efuP3/vNV8+PpTaXOMzefnjbzn8/LVvePMA8F8dVZAr3TIBSzCBLcXeXm8utOFIaYXK8hGIVV7idOlE0yMOggR1Y/qqebxnzD6GYyMxJvxQ9vMlhvsYkzstmWyyjCQNIERHDBlIRjIpRVPSIsZyqNbdiGxcyrJnn++x6eM883fQd6lMB2ZmxRy1UitBsrUTlRrh7K1tGhzUBKQlJno8LeuzDK/fIZlNnZ8i3XiY89FABrx67CC+Nfsis+43jh3Cd6aex5zNC8s2RNnlfuX6IMuPJ+8iRzbPTcKd47dvV7Qf7y5RQmqTvzN791K29f/1+AGuTga8jgx3xYVzbbehAusuU4J+6oPmwGSvXsv8oM+2T4HtNrXXK4HQ6mYOktSrN22xyC/Xw+Zx7drKAFz+fvn+PnRLr4nCk7mpwgomBHadWNV4QY5cjm9/rA3YHoHdw0p63v3HuPyaK/d4uXtYT8xW2Lrh/3zNDdCM94bS392gWN/RvwFcXqZea4OSP4kV9KjXc3yLJ0QvW92iPsC//zWO/NpQ9dt5gE0FwK4b7I9CMiQFX8s4S9lx7yyp9wcV3spfnr0qvFi/lwIRZgUo+s4ypyTlW/ekJYhYf9i1OqyfySxZSswmx0QHIL42YMYpZeem0IaRoVVrUgGrK/61iTgkabbsY07yHgF2FnDdPjDNcuYvhS8kI/UyrWWAWvAOEJOhLUVu6fca2LPsrfcmx2eh2nSs5Vgsk2csmJuvrwGwAB3L1KFl2dpXFuUvgedaCvwfN74Bvzh/in35G/cexMO/+CZdnIKAXky5gEZ+f55Bl0hb7LfLNZrhglwTNwVGrCqXn/kcKaxlPX+LTV7ZFqAWJayPXY054HUA6Yr+t+t4X46pq2UoEPuf0kL3K9j/lcvnkFL6B6SpjO/8dbF09lrprfMcclzaI/81mPWzQqAg8tQHxTzefxvNZzf/Xv+GZpUNDjcB7ki0FsCs4Gb0GeD9auyLv1nJX1ihbUVAWg0oi/vqv+Z1xmzZgYuNgvxoxUoEr/FDuKXc/ljTG3m1e1stjmsdvziebpzUWKK8ifrthNFf/a42HwA7g9n+zJ1ySM7ycZReVnOhltQLwATR3E5Pg+jwTPP3MKP0Yz0R8JSqaCrIjCiIsJh2mSmO1QbQSRLMpm2VUUSG4aCGRhSw19tNMjSCiL3TrmSP9VB0rAhI29M64iRGJwLqmdja6886Qcq/iw2hgEszrKHjmZ4AfZwA9QhLQYZWKnO5MVq1Bl+bdMQ+UEwfUrQCsUAMsZhlmE9jZKE6C6mPsmbyg7UGGggRpwmPsZh0SdqKY7E5BJJGgG6WYoDEqxioN1BLRDpatZmFT8Zud1jD3tYobom2Yba7hJ91L6K7uIikGeFS3EVIL2TpH/eS4nRvUoh7OADz0Vhv3bWuPFvXGW39og80yWDaCtCtlsmHkpAWYunjj/7qvyHrfuc6FumXA4BXIGHlJU0nea1mdL/a93PyWG8GfJuAUjnJKmfwBtLLXrPsHAWwssQpAPzAZ5b7+LrR/WoAvFrZted8VwLAcl2yM/ggnrqBCM57XbnMv45ny8/JGpuIX+G56MevXIKG2l6uxXwulbn7KxS9rYq1YrbKL8CKx893ikVlhJ7N5SrJun+htsQLNw0AixCHqEGxryjZopRRmRUpZKploPVG+x6dazwX33YHHRf+NwlKyjwWvVwp0U7UBvG68cMY6GRYDFO0EHHe9iezp/HKsQPYUWsRNH86/RJ+1rnArPDQ2E68ddthzM/O4oedc2QYv37sEBaiDI/On8ax6Uk0ogZeEY7iuaUpzNdSjNZb+LODRxGlwBdOP4WbRnfjcDSMx+ZeQlSv4bb6DkzGi5hPu9jRjTBZi/HDhZdwazCK64d24EQyh9HWEPZ0anh86TyeiWfwJ3tuQWMpwVdmTuL44kVEHMGSe9YZWgHDXUNjePPuGzHYztCVju1SjGfmz2NwoIVD0TAejSdxujuHNw0fZFn9ZDaPmwbGqcg13V3CNbt3IkgSnD11Dhho4DszJxCHGd664zpsj1r48vQv8dTsJGoiY2ljR6v+ZuWl7qK/zme7wpiYlqA1+y1/yabF1cVYCUhDLP7d1QPgy+72f0MlaLn/HuvBVYF2hcV2pXLzamSy9QDwitmilXbzB7VSn7s/g+vLHvv6pv2foR47wRU+YOWfE4AEGD7zALK/UUDrAaVV+sBr94DXuIcreS4999DXA15WejeYZhvBO/bvx+eP3YIP3fABFJuk/udQnGTtXnHB8Nd3rXT84njlzyP6bTG3BLSu7yY3DQAPvO8oYiMM99gLBpKbqievynD0LsjlMBRlaTM0zLQ8K19SKiXLl2Ra7THKf5J5Hm6O4brGNjzVvUhjg+/NvIiJcICzs49eOoHx5hDuHtqDb0y9gGl0OQf8mh0Hsb8+gk+efZKg/L/sug1nO3P4yvQvUYsaGIsj3IPteKI+i3NhB2mS4L6hfdiDAXxu6hiuH9iBByZuxt+f/QlmsIR3jt6Ib8+fwWzawTuGj+B/zD2Hye4lHB3Zizfuugn/1/PfxXC9if999z28jp9Mv4T/cPAufOfMs3ihPQ/U67QMlM4v+8NWku4GCe4ZP4RtqOMn50/iD3fciH+68HNcMzCKe8Nx/PPss1gKE7x25xEcaWzDP7z4GN558Cg3QJ859Tj2t0Zw144DWLw0j2HU8emlpxnH/+3wa3B+cQGfOvczNKMGsjQ2JrkBsfTejagmcSbL2h5dmeBWBmBmu1Jyt756Ljcp37cNmGzOpHytxwhQSwMs/v3VKEEv75H1/wr2lnD9p+vNrlbLzsqL7xoZ7GUy4J7eJEuxK7C51wPA/eco/TvPgP/zM8uPz9c9hQ9KD5q3tBIAP7nGqNVa2Zz//Bhu+RDr4vjrI8vfs8xHeb0l6LXu4WXJgDU6PT17/QbbBj0ViZezBL2u49tnuswNqDLgyyLxpgHgoffchU5DF2BVMiSbiKmSawsrccmlKQnLliEXoExWs/KS2RfVcSQlOskiXjaMF2DoBhn2hC2MhwN4ElN4W7wbZ9NF7GuO4LudM7gYdZkNvnHkMBa6bfywc5Z91VeNXYP9jRF88tTjdPH581134EJ3AV+cehao1XBDMIbXNvfisaVzeDy5wLLpzYM7cShr0VpwNwbw+mAXvpSdweL/pyH9x0PX4pHFM5gLYvyHkRsI0nNo49177sBQWsNHzv4Yi1kHfzB6BEcGJ3CsPY1Ti9P46dIk6kFd53BJxhKAEjKW2AEKKCZ4/c4jSOMYj108iXfsuBGfvXgMN4ztwn2t3fjY2Z8gzmLcN3INtar/+9RTeNvQtVjstvGNpZMYrA9gpNHEndE4xtDAP039DNcP7cSfbrsRj89N4kuLpzAg40epOCU7uctEPNhzFhktFVVh/Amy3irQUnK5Z+yfZhfw8GxX705BXe0M9ZnLM166Kj3gVRbB/NdvNZLWywPAvaXTX6XXWLq+P/zXFXvAV36O3sytTBLqL/Uu35ys3ANexvTuWd7WCcDvfz8ehmS/AmYr9IWXlUzX94zWvodf5bkQXVcgXlk2622Hnl74CkBI3F4rPpfZFK7r+P0bJ/C6P/GuXi7B+nLDrfGqTQPAA++5C0lNyTm5GQBJRgnlEJnreHeAAAAgAElEQVT52lwt3ZK4cru7ji7GXNhNFILyk2TYhjRMyLGaJu7+FbAsuy8awkhWwzPBLN4W7CWreAARvtQ9TRMF+d8r67sx1AX+HWcJ+vcN7cX10Qi+OP0cglqEV0e7sBgk+Nrii2iENdw/chCDMTAXt/FI5wyh6fbWTlxXG8W/zD6La8JhvLaxB5/pnkCcpXhg4DAeiy/gXNDGH9cP4l9nn8XhwW24CaNoNhuUilzMYmyLmnj3+G0405nH56eOI5ZxIc70SuaocaAghmWJHcR44+hhnJufwolsDu++5m588tQTONgcw++MHsCnzzyJbgS8ZuwQ9g6M4uHTP8AfDB9EPQnx7flTuGv7ATw+dxp3N3ahgQhfmT2OV09ch0O1UVyMl/DZi8+iGdU5p0sVM7ZvrcIg88g2Kkz7QateyHOidKUZOJR1uHMWOCsUveS7YhMlfXqRyVSafOcqKmFduRDH+hZ3Lm2rCHEsZ9auzVBelkGVsxYjIz2C0mjSMsbz2ufQ6yqy1h6Wbk9GtRIwLd+wrCQ+0TvqtBbAeAm2rBxWfs/KilPrI2Gt7x5+fRZ00ZTviceynnxRbi5IW2vF5zIAvEo2LVNLxfHLLGgj3a3EWdga2Lquu9w0ACxCHDIfqtmuzoiKjywBOFe+UvZu7ohDVlYxu6QglOgMa1DTAFn2qwit/ydZk/eXO0gIJkLGEuOCt9T3ot5sYjhq4h+nf8HrEHLV0do4dkrPs3uamdgt0Shuj3bgwkhAUY3w4jxOdmfx0/osdoaD2IsWLtVSvHb4AD43/Szm0g7uqI/jQDiMz7efx+FgBK9u7sGnuy+QpfzHwX48mp7HxSjB7zX244nOeQLwiaVpvLK1G5+aPoa2SEeGajMoWe7/mHoWWU3oXKJZLf8ZAAt5KowQJkL4yvDWscN4euolzDSBP9p+Az5z9insDgbwu+NHcCaeQ31oEHvqQ5ien8Pfn38cfzx+BLujYZxGG7vRxL9c+gVeN3IQS50OFoIOpuM2Dja2sVf/helfIqppBk6WNVXDCi1o2fzk88TWgxfgVPtHnTHWKoUAsk1il+Z9Oe7lc8C24eo3zlj62FUS4vBfuRV6iKv3D68QgFec01xFinKNedP+mc58IfXF9r/+Vzz5gWIOeMV7WPUcfRnaCmMyq0tr9q5dZdZv/xwwe5F9ZevVSUbLr6kMrv/5GemhrqQottYzWr236nfSw1z+deeA+6oqTshCTw9YPxM3/hdhzvvn49cA4JLKm55+peOvC3OqF5UisGkAePh99yCpRSwfE3g5IyqiELKie+HYFusVHrFmzTqyQ09h95E1k3cKXNj7ihJmhm4W44bGdoLHC+kM/qftN+PS3AxGwwY+u3SCgC0zvfeE42glwHfCiwT1m4Nh7O7W8O3mFJKlDu4PJ7CAGE+E07g7msCR4Qks1AMcwgi+eOEZHM9mcEuwnf6+XwjP4GDawmtqu/CZ+CRLt2/p7MCPg0uYbQT40+EjWMgSfH9OHI+ANwzux6dmn8Vi1sXBYAi3tnbh8MB2fH3hFH6+ICVonQpWAQ/J9rXMKzAo8Pzqgb34wdJp1Bp1PLD9Jnx68ueYyBp40/h1+OT5pwiodw7vwXX1Mfzz7DN4555b0W138Lmzv8Ct4/vxwtJFvHr0IK4PhnA+jNn3fuf4LbjYbePLM8+jJjPDRpqS86qZhQqKUGPbWNmsR3jm6qNe3AyJmId5QJuJBkvVAs4yCiVjYv7sZIzKx7JMuKTz8coN6YpWvcv1iq/oQOt58eXAbZWS7XoOe1Vf89twD1c1YNXJLAKbBoDFjEFGgFzGUMk4CZIw5gItJCztAOtYSlkxK1+QZeaVehohImPlSpla9YkLD1tmUGYi0MliHB3YjRe705jKFvCXE3fiqbmzONwYxTcmX8CZsEOlqbfU9mEuSvG9+BxPfsvAOPZkTXxz8TTLr6/PJjAbxHgsmML9rb24EC/ifLyI++u70I6Ary+cwI3hduzr1PH1xnnsxiDeOngQn1g6TrB8a203fhyfw1ya4i/HbsPT3Uv46uwzONLcjqO13fh0+wVml7/bOoBHF87g1tG92FMbwqfO/5wuTVGkYpaSXSbsfQccPdpZH8I949fgiy89iZFGC3++7yj+7vRj2B8N4c3brsX/c+YJzGUd3DWyDzc1duAfLz2BP9p5I1pBE/98Ro89MTSC34l24qahnfjU9NN4bm4S/3H8DlxEgq9OHecYlWTg2ocOdU6aMl7uu+xjRWKooVKXVCPzD6mNFZV/awtJUPWykpfUajUytePYNL7CAANS5v+7q5wBb/blpQLgK3yCFQBfYcCql282AG4+eJQLNmdxLcNRsQuvMbtvr1gO6t1pmboQ3vDvK7FHiT/Ml1jCNHNgn0ulAEaC8bCJe+s78e3FkxhCDe/YfiO+s3ga+wa3Ie6k+PqkMpbvae3G19qnMBm2UWsneOXgXuysDeILs79EHGV4e+0g5sIEP1k6h5vqY/hBMokUMW4Nt+P+5n58cvE5XJcN4ZraCL7VeQl7B0Zwe7YNjyRnkQTAm0cP4dtTL2AhSPHnO27FV84fw5PZJI4EY7g3nMAXs3O4IRnBcK2Of89OYU8wgv95+8349uxJ/GTuDMJaLc84tWIghOgEb5y4jrO03z/9LA5u34U/OnwHPvzUt3B4aAfevPMIPvzCDzAbL+J1rQPY1xrDp87/DA+MHcFCI8S/XXgWO8IB3D4wgXoCbBsYwj/NH0MaJ3jH6A1od7r4evs0GeZCweLIUBCZ13KhSUYFbOpgq1oXTTDKJgz2PHPWNNW99NnWKMmZ0eBCsuJut6vP3MaTmhUAX/lid1UB+Movr3pHFYHflghsmgy4KRmwLbYujCgArJKP1tu0DFjFJopHpOQrVbmSL5GD9NEXtbNTEwQB4qimveEk6GIsa+CBiVdge9jA8/E0e7kjWYTznQV8f+ks3rzvFRiKA6S1EN+dOoGn587RKei+nYdw99BeZItt/CyZwlR3EXe1JjCzOIckjNCMavjm/Elc7C7gd8evx76khReTeSpkDYiOsjgVpRk63S7Sumb2zSzAxaRNB6V99WFMZgt4Yu4sbqptwxhqWIyAVgeYjmJ8v30GR1oTuHNwNxq1On546SR+unAWCGoUEZEqbSdp43BjDL+37Qj7xnOISSzbP7oDF2emcT5ZxP6xcfxi/jxOzJ7H0dYubgQWul1M1FpYQIKL3XnU4wwDYQ3dKMBI1MDxzjSrCbcO7aJgyFPdafzwwgsIayHZ4Ca6pVjMdoLx1jPZjggLuoYoEclLK1H3zQ6zhC5v9pltjlQZu5pUPCPpyWvCEI0kxfzVMmP4bVkVqvuoIlBF4KpEYFMBMFm8Kl/F4AgAlzNcL0G7faBnynl3Nx9NUSIQgVo8as1sQZK0GjOpAHEQcxTozfUD+EE2ibOBuOMCO8IW7g6247vtlzCbdXFgdAKX2gs4vzCLJiKCWbPRxFBURyeOebmibCX9ahn5iVBDlxqa5mwU1JShHGRIbB6WGtRxQsDzeeRECEz5qE2MUK4TMucKlrADAa1Q1aZoaShAJv1TKclmKYRMJtrOHL0KgG7YxW3hduxvjOEHMy8iqakK1zWNUby+tR+fnTuO2SBRcKULk8hoasVASursoqcZ4lQlNAUYea2RqGOJklbMcrJsWjpxV+U0vbrA7FWeoVyTmF7oJiNxIw0D1Vwn254bN0qmASptA2Grk7Blfd/cW0K2VELIigK04gxzFQBflcWkOkkVgSoCVxaBzQPAD95lGZTCqc6NqhpWYT+nPWD2eS0DLjsmydrtBu6ureyZcspFXkg96gwkOso3DUzgmvowvjx1DEG9pnrQ3QS/v/MmHJs7i+e6U+w9C6NYOqyi58y+pvwpJW61L1IDewMLmj8YWBGH44RAIZsKbiuykMfy18m31Kxesn0BFtB1SACrFtYJcmpjaJm86DhHksVnyGLxB5aE0bSSS0b1iQhwNHZjKl7C8XgKUaglahEEecPE9exzT3YXUMtkgyDAJ/7FFld3MNIdTv6JE3AUVjPtFxPZHMm1ByxxC7jKCdSx0DNWNVKmXrYrZRVT3TpaZoIdPJUZQ1gwzZ9Yxo1MKNuvRCojEtMwwGAbmP27qyPEcWW/etWrqwhUEdjqEdg8APzQ0ZylzIXeNI0Jvl7XpFmCet722Av6UxZwdWC2HmFRqtbRGJ10ycis3dUaQaPewKm5i+bdK+YDGQ5v24npziIuCUAFESQ7Lc8RU+giFWA0/eViEkozd4Mgsq3NxIFgbJNQMsMqGbLjigO4lGXVxze1MnqEMKpRC1oyb05dkRQuY1YynhMzEOJcJNedz9lqcxyjzUEsZQn7pj4XLNc22mxhcXERHcl6hUAlUCj+xYqCuUMSNzdGYPNqg5sueLarTkwZMopGS0au96WjSJIBq6NGxL40/Zl47YrrOq/s2s9lAFbRDi1fB5n6GHtlROaeZRMmO6lWN8Dsx36w1X/Pq/uvIlBFYANGYNMBcDnZYQbsoGkZkk0B5/Z5btKea2JxYdf5Ui7xLIXq95wWxDEngYNUAaIW1dCoRSqniABtGd8Ro4Oohm4salI63iSZn6z74h8sObESiRTx2ac2tOfrrQ8tNnq0/5MM15ScPKcsGxOYIjLSNGYPV72Fi09UIAxxSTN5Tr1bn69VcNTxK8NQ/kxK0yxj00TCvrKMJWwvffu1e/LsLHSZySU4mhGCnFViWZOLS5Uk5T33fO6X5W9vI+g1OuOZ5XWLI7NmVgk0uy//59elGy+Js1UXXH6SBg1SztfHKRrUSx/+/gb81asuqYpAFYGtHoFNA8Ct996Fbl0XfPXxNSGOnuxSF215jfQe5UsyRo4KW34lhnq9Jg4FAEsZmglwasBu5e180U/EaUiUs0AAjqIQS0msWbNkZJRmUotEKU0XpXErA5O17VVbtf0rwFQVtejqY2jYC8B2P5RvtCnmUpldvscStZWEc2KaZMP5OX2wxz72kZa9JYPMwdJGgAi8tklw9jFL1FbGp/aYz/FKyTfrUhlUnJSUXqVfGcvveg0RM145pzStzdPXzsfY5XuA0qbF+8alUrTtJnRjk2uAF5aF8sD5SAzIu397NcwYtvpSUt1/FYEqAlcagU0DwIN/cSdQCxWEzXqu6CVahknw0Z6jMJ0JwEREBcdMytM50oiKlupBEygIvgYCud9vAQQ+9uIdTCmZCiNZCEkKwEXZW9+lGoueWbKsbA5EWu51RrBCVSgqVizMav9XNw96D4WJhJOXpM9q9eriD70Pi0HuZC+xYEnbc+JS4iwSlYTKyM4tEZDSdVHDL/fYlbps8p5SObBkVrJhqRpoJV43IVpKlpjLXHbIewqzhGSz1EhXEkNR+SLQ8/XF2FgO+i5JaYpZElO1KdRRbc/q7SFawAz+zS2r85FqDvhKF4bq9VUEqgj85iOwaQC49p/uJjxKEVUAmKVLhSevMnud1eGvBAb6OpZhTUyY+siEHS/LFiVo9wgmsFilt8y21qMpaPj1KPgJ8cp7kXpcz+vcwcevVwuw2kPl3whoKoPJPYO9MZ99NZKYHlHnZssl6PJHRRnGcrM6+qOgbqpT+dROyVPXIivXI1DMXnOpxM1Loaa0byJIKbP7EwDVWWyOhJGJrWYPApRaS8hsQ6Tx5KtNYpKbKVYdpM9cVA3yzYST1srgz91Jb5bMuOTqHOoNXavX2Mtvf6QiYf3ml5LqDFUEqghcaQQ2DQDX/+qolj8JLDIKUzCdPUsrZ4rMMo2tqyYEWoRW1HJYFJKPz5uuBMBaTiYJyRZ8D7BuBnoBWEqrzKSDRJm9Xmb1zNSyOQfmUguXfWQFVjmbltGdIKZXa31rKbnaWJPfiZeseU1RhHojQru9SEa1l3/ZT3Xda2b4auMoP9d+so1l2caAW5PyPZtjEeGUCFoCYNtIcCRIgFXq6jTIEJxUlyL1a7YrlnI5dy5qkOHErfLz4x37+JHP+RrGSmwl3ebPNW02Ap0JjOSlfj1f92prQV/pb2H1+ioCVQS2ZAQ2DQDXHrzTiDk6C8plu4xg9vh80c4zKypeaRamI0Y+CCMZpIKZGgIIYOvrBBhUu7gkBmGlZh/rISh6D9aJVpTBFPBUS7w8Bfb5VgMj/6R5AVgP1HszBFOdZspZ3up/K6Bqmbn0t20jkm8pwgj1eoROt62nYY9US8JaZmf6yBI2k2jnRBmZKd8c8LjaVyXZqgSCemDLoM3+T8HdwDTP6uV1BoqlXy+tEhRf3kMvgy6vubRh0Qhp3TnfWNnF5pFTppltKBR8ZfPV/VjVA96Sq1t101UENngENg0AR+99BWq1htoHSgna5AiZtxpZKC/36uptZVx6JfExhAJGMrLCLFXLlG6DZ548RRZqgtIEb76PRVk9kglk6IyqYZwwcvke1aL2rzwTN8EP7Y8aWYrXIUeUbFQNJZilk2Em7GhFR/KatUJNgJfXE5DYWy3yed6jOEbR3MB3B15iT5WxTK62lX29jyrl4/65LZnhNUDLlabMHrAMwF4+Zm+YsTIryLy8bqV49r2pfVVUihVxtZzcRx6zR5j3hclqNrBnxi7PPwrMVKL3t0ytJ3TzIZWSuBpD2uDLUHV5VQS2ZgQ2DQDX33crjexZVnVyUz4HCtRlHjZL0U1izZIMLJVkJJ1IISPVkSUKkAp8hZCHz8gaPJYq1e4brH1Zbb16bVvHeGTOlliSl7q12G15usKBv6/0OVO+lIKlF3R9Gpj95UxL0SQ05S1b77/aFfsOJAdQv/dyCq7XLFO2Ghsvapc/9CUXIbvecu7KeJYA2HnORSVA/iZx8DK/VIm94qAscFo/Cgva5oB1PMmGl30TxQNS0cM2O0lvP9w3HHItPstt2bz0nzkf7FKjMneMEJ2PVmNIW3N5q+66isDGjsCmAeDGe29HVq8z42HmaUmOZHwmONWTXRVZmmapsv7XAhGtMDKRvcnJVQTDUHrLypqWeVZmmbGO/bDtmLss5emoGRzINKoCsJexhdNMwhVBwEFTgdqvTTYB9PIpuTFpUlhk7FLUVfKY9YhtNlZLw+JsJMxi0Y52D2MraNu15iVmE/rgpsDNGIop5Z6ZW79CevfKvYt7kfR183J17wgYQ8kyv5hlJExoOQ8szkvWy9U5aM2Aiy2AXav0c0sVeL5WyvW2QSkT0ryNXJ5TLj9rTgbn7Wbt63c+WpWgN/YyVF1dFYGtGYFNA8DRe+8wRq8ymRWAdYGldKONBBXcXvm5z93K61KqLXGAx8k7VgpmFdTYuc7YzZWpEiX7MBN19yT2OgXYQ8SCM3JUL0FbHznJxCZRSsTKNmLJm+67mptLzqtuTkUvWzGo3AuWg5u9fCaZfUrJSJG81I1DotKUQqTKIs0y8/5wobIl4GZCWZqpl8hNVozuYWtr91RJZpShNKlLMpztvdxUFGUGPa5pRlOMktcn960bHl4tdxKFIpeX511uMp9dzq/P2NVeUXZSWEkju/i1Vb61jn/ZG2STkgboVD3grbm6VXddRWCDR2DTAHD44FHKIbInKmDns6pGEiJ09UkC98beMi/L1FTmUJWumFtavVXMDai9HGsO6xkkkyoTztAeqmZo6i9sgMVUTRd/UaxSIpclhzpha5KPnqLpSJWLeBRkIqvCGpAI2HtbmZsB8UK2myPoOSjmo0r9QK4lYPaGTd6RQE1SmM/tSqavWasLlXAq2NjG/QIfK32ui360VR1sREzGi8S0wTW6WI6nWphIh4aqOFY6YHn2WHvdttlyK8o+ANbzKrgrscxGzowhHX/0sQ3+a1hdXhWBKgJbMQKbBoDr7zuKpCblVp2AIQAbw9Yz1H4bwv4HSngsKS75Qu+yhXJMlkIlqxRVKTsARTzISLapYQElB3wDfcmYaYzgUEmrRDVP0Dat5pQCNSGzQP1SnWMV1shB1YBdx6d09CoHYCpeiQORHdeZ0n5vZmqAwP2H9DyerKoASH99Wq/BRTxCZ3zJWJWra7nUYx4/z5OLKHOWl/HQOWRR2IJk6xw7sntxFTPJpg2InbHO6yxl5/53Zs5mI6kEvMIlivGR81KBTH/mOzF/f1wJcWzFta265yoCGz4CmwaAmw/eg6QmGWNCiz1deFV6koC5SqidJMQitKOY5awKSlImtbyVzF+zuWMPWNnKBGVhMUu/2aBQxC6MQlT4EdusrW8NqNik6GvoagSwXEREVJ2kdCqZoPaZCTTirGT3uOy2rJxbCINo1se+bqCGB1rmdRqYH8HruJqSq0eyWhPq9Vq5mV1aBWTqatuls3ebVxvEr9ezVp2l5s8swN7DdgEQOZVCssl1+oiRIq4KfKQSYsvCl40gKZlLytoCwF6qp5iH3Dev0dykbHxM+WZaceh+uBLi2PArUXWBVQS2YAQ2DQAPvvceJI0sN0ggaPiMKzM2zTCZrdoCrllp8W/FBx/38XyzpAjlJCuXlbQRJCpLceGX48up1DhBSVb8f8oraqapAKGjMIT9PLfVUnGqxCT2djmdq5kge9hWji7XY23jkJOcDdOl58x9gZXkxbVI0205esGpttyxxxjCiUyc5ikZOfH6RJ7TGeSywbH0Oc/OLROWTVAaKOGKrxIwtOdRjEApjMuXbyicqezXTuEOO7iQvbw/TzkSI9gtE+QwXWj3AVamuGwKrM1guwqveHQqAN6CS1t1y1UENn4ENg0AD//FXYgHVHuZsJWJbKJJFwqKOG3ISpiSGQnESbmWJU4b5/Gyrg0PmxyTZWL2vJx4pGxhB3AlTGk5WFyR5EfKwGavNGcnK8R7plwmVUmGl/BahamrvrlRpJxgcSBil1RAyEdtDEh0sMf7zlr+duaxZqZCwHKGtWSmQtLS1FYZxS7GocdmVk+JykLII7d41IICs+o+8a9cGIOxlZ6ubERcqjOV52HjWPkMsqpmsVpgrHJGi8gY0qiBpC6W9MXNye0IdZhJwFqyXndrEvcmr2jwPTnTWu5HtzxkrPvvnfWzKwDe+AtRdYVVBLZiBDYNAA/92e3oDNXMDKAQZcjXWsvaZAHOe8OeWZnesDdS+W0nSNn7vDrd39lUiUgFSRXEsP6mlERNeCI25rPP6TCr81K1l7elhJ0lJG0JWKqPrbsXeYfW9KQdQgyA3Y7Phnb6PqeqvdzjJmQVgH79anmjSj+aU5B8gygrM7X8aaGrbaQzrTT0EtzkvsXvXkDQiWq8qNyMwea+6LKYsEwsQB1FohEtcVC5TQK5ADMdnvRP+Z8KkJg0Js+lGy2pEJAU5s5TJUelMAqRxGYjaTaQ/hwqLeituLRV91xFYONHYNMA8MhD92AxkvEj0xZOCn1mApSAVSTjQBHHg2TG1su7Okhb2OclJoJFcDGZxRIEEoiiUAhI0lZVKE1E4MOEIPWxmu1e1lUhp7zVq9mlZG3EJGNXS+IrzGjlYpkdn/j3MePVmV7N4sUOwWaOnTzFmrq8115LeU3/cKkQCHWnPYO/DADTGSoHYHdmcNUwFSaRDYKLU/Fy5do5hlU4FkXWH/feLmPJZrz1zSU7lesnMUtq3W7mwGIx48KSdSzZOmGX1oxS3ucGSkDbWgia2cqGR1nj7F9bdu+scCfUKdfaA6F/q1jQG38hqq6wisBWjMCmAeDmf7onBzOWiPvEG7ggkyTVqz2clyz5dEvDO4ZWrnGs2Sw7k1zCIwEhKRETSITRnCASKUwCaYKEjkHuBVCwdJmpycQvAaMASsJrqhma9lpV3tILx8qGtsy81E920PGf5zO9duxyb5jmENJLtqzWQUoPTBS3e/R+tYpD0j+XDXIjO5FIrGNTesGmoGXNYd6t3EtJq5kjTlbq9vvQLrjJbnA8twB8GlbYzK5qPrsTkgFw6beRGXdEk2VVQeMz0L97H1jdpmTDo6V1L7XLxqRbsaC34tpW3XMVgQ0fgU0DwAMP3a3av07mlQW4zBSmSIaA3nLxf00cNUt28wI/Tm4yYODs1Cnp0XJ+1fqO3luU8iiloUWBiuc3CC1pMlOww6qwBA1KJMu5TRgkz+5cb7nkg0vTBPncGECZ/65jqIzc8Hgyw2x9b58q0ux1JQBWkQodhRJsUjZ2Pj/r2tSlrFK3IkUfOS+DW6Lum4kyaFNP2n9elq10nptUKfKyuwqcSCfcWc3l35Z8Q1Se83bHZFodKntMCW1KZGOWHukWjGNJWcLvdz764w3/i1hdYBWBKgJbLwKbBoAH33svkpqJTnCdFwP4wlRAVapWAOCyYJPN31rep8md1KNz4PFE0eQapULKMSQhGAWcPRawSBqSHcs4lIGk93ultGrnI4Dnpg+a1Tn8ySmDSEaGpIwu4iJ5PVn7sca0VjlG01O2Gjn7xpzakfsXENN+smedLKlzhtnAk/1S+5dZDhJYzVXIwc83Bz66Y0Vemw12dygrAVtM/NfFfYId4GWzkmfursJlz4pAnguGmCqWZcbE7j6RDQd+ArJswGyOWIHfFakdcFO2DJzERlfjJEXnYz/Zer/Z1R1XEagisOEjsGkAeOg99yOOYpahtZiqGZD3Xg1ucp3j3MieL7JOpWfPJYKRALDStmwetfTIOBFrc8D1BBjqahl1rgXEoZrMuwgIS8NW4WZpmgAsxKKY1WYydq03G/N12ovVXUB5xra4gFzZy/rZ0tsmduqBmIWr1rQfySE+Nxcy60F9hWSLQgIThrSODnnm7X69juNF5uvjV/kokPVhmYEaYvr+QX19ZVPALU1+v3a5RtLqI3Tp7icHevmnl5U9XvxTsueSmEf/b5Yy3X2kSdjZOuQVJhk6lR/whl+IqgusIrAVI7BpAHjwffchCcUZR8eQNOMDFaFY7vV5VJN7VIgzZSva86lpQTFWZAAhAMwskfTk3s+AuxSJ8hblL3Vhj+tFL5WZnhGgqKQlIGe60kIyoqWDmS541iZ5c5Z1dXY1CFHLQjUJdM9d11+WERAMj2oAACAASURBVCWWzRMCqHSM6V0s1yzMYWaLek/M49kfNWksyzIJiLYxSCJlFvvOpeiPFwDMUvUytTDtuXLWVzJMITaRyabpvr9eivFhmCGRcSJX8co3Hgb8pRD393Dl2vnMrH/uFoXco9CzWUlzTrgqPyxWAzg3rCIkiahvZRGiNEPnoz/air/b1T1XEagisMEjsGkAuPngUXTplavzoZo4af+Q/T8Ckmkv6ypu7UgtIbuZu5dWPUMTqUS3SypnXqqbnKFWE//gSFnQApo+X6tdVcUy9jZd4iNAJ0swkIXoEMB1jlV5QQZiZpsnbF73x/VCsvScw8RUnQh2pRo62cTaRw1jKbfKXDQZUwQet0p0EM19kmXTIO+xvFQyVbUmJO1YVbA4LhSgmyXKAOfYT4paFCHudu06AkS1prKojYlsp/duNBnNudBXns1a6bgn6y6y7XzjYSV8ZsFmWUjwNZAvj1ppep0n2vpPDYC6DjNMem8VAG/wVai6vCoCWzQCmwaAaw/doWQdRZccgPktB2BmiyrsILKMki1zMU5Fi9hLt0XWyIXessPyWi5HH2oOoB13VfiDGWyMLBHmrwGvA7B6EhG8mKV2E9w7uh8HBkYxk3Xx7IWXcHD7LuxqDqMRZ3hs6Ryebl/kpmBfcxR3NMbRSWJMLs3hic4krm9tw8GxCVyYnceJhQu4Z3gXBpuDeGLmDIaiEPuCEZyKp/FCOo9bWrswFjRxKp7HKAJ0JYNMA3QDoCHCHFGA88kSrg2H0ao3GLNavY623E83xkuLF3HdyE78eOYc9oeDGGm1sJTGeG7hEgbqDRxp7cD3p07i5tY4DoyOIolCfPf8i5hcnDcxDe0lk/xM1pYQ03SUKSfDidmCCZZ4n9l/18pEK769ZHdI9U5TxtKeeOHEpM9cM10llJl3cJJS4ETGtdSvSkvi3Y9VZgxbdH2rbruKwIaOwKYB4PpDd3papDKQBE6lH1FcKi9TCrFJkVqAU/q/zBIJ2pYh5SQgAWAzcWc2qCQjedtwPSJQyXsFCIIwQ0YbwBw+cpce7z9KFn4QLbxmaD++0DmBI0PjuDYcwSMXnsdd49dgcn4Wp8IlnGvPIQ5STKQ1vCqawDNYwPVDE3i+fQGHWtvwyMyLuHdoH9LuEi7WEhwOtuFUPINdzQFML3WxM87QjUL8MlvES9kiXtXaj0sLUxjfvg31mRjTnQ7mGsCz6QyaaYjtWQ2HhsZwMWtjd30UTy2cYwYdhQFeMTCOb0ydxO3De3A+XsDBxih+vHAWt43s5qbh32afx5u2HcRL05M40hzHp2Z+ibm4Q0JaKNUB90om8cuaA5ZN819hqDO+JrNZBt8i881T3lw2m2VzC/ayDDgngdGwWAGYlX7zirbxJ1dAqwB4Q69B1cVVEdiyEdhcACw9UTJfXYxBpSDd0J4OQUbEKakhmm6zzqQW2ZP3j30m1s0alLQlWRTlEyWrctF/K3O6+pN1JVl25QYgi3G0MY4jg9vxTxd+ju3hAF7f3I0vpy/hznACJ9pzOBUt5ib324Imfr+5HxeQYCCsYTFqc9PwtUvHcbi+E3e1xvHd5Azetu0GfO/889gTDSrgLLaxf2AMX1o6jQuYw30Yx6VOGwPjQ/jd4Wtx7twFPBqfw7PpJexrjHHvcW1tBJciAe8B7GuM4vn2NJ5YmsQb6nvRHqqjNtPBL9IZ3L7zAOYQYzxrMBv+4szTeGDkCO0E03aKLy2cQlqL6MGsrsZeFCg0t5HG3CyRBOVjYVYeXuk3zTPc/t6ugrBWGIjl3ptmuV1lMOX4fA6+UTJClxs2yk8rAN6y61t141UENnQENhUAExDp32tkHSHZ8O+S7RYzwmVGss6zWue3BM45w5hZlgpj5GOsxozWXnPxXo49CbknZ1+rzjIBWPq9QYIjA6N4y7Zr8d9PPoZdg9tw48AYvnXpebxt+Ah+tHAWxwWApQScpthXG8W9g3vxjfPH8YZd10JyxYFGA5868wRuqu/EjY1xfKV9HNcPj+NQcwLTL53HdCPGE+k03jh4CM8uXmLW/PsjB/Hi4jQm6oOohw2tCzQCfGvqedw+theTnXkcTFuYCWMcGN6OyaV5TKYdxN0EB9oNfDe6iNcO7Mel7iJu2LYHM0kbp+emcMPIOL528Wm8Yft1GIqaiNoJ/mXhBSCqk2jVTaTcXDC8c6a0lMJNeIOgmY8OFb8L7oMs3/HWgjo66WvyDZSNXfF7BsDa6y1sCb2KwYKHZ80ysiT61BkqAN7QS1B1cVUEtm4ENhkA19SfVvqxuRuSsJspOqkLt823OtnWSUK+qPfynJ24JG8UeUj9IOR94TKbyD4jbmlYZgrroq+puDCl37bvFdgeRpjudvGj6dO4lCzhL/fdhUdnTuKxi6cR1upI4i5eMbwL9w/vx9Od85SpfHrqHO4cO4BWFKHbXsTPFy/h9m27MRjWcHxuiuXtU2EbP148i+tau3Bvay/mkzZm0kXUogzxUoworGM+7WK0MYChqIH99WEsBEKsCjC3OI/G8ACW2ouYXWrjQtLFrmgIj3XO4c7B3YzdnsYIfj57DsLRPlwfQtZq4OzCNJIkxe0D4/jXi8cx2W2XNiwS+dLYUlFjtr+Vy/42QuZexmXWt3kJs07BLLZvPJq8OmV7O8j26F+X3COoO23mD/Layg946y5w1Z1XEdjIEdhUAIywrtmmzNYqVBL4NHP174gedLHQK7mnFwTUwchIP+ZVS79Ze1KXBWAieXlUR8lAaWol10hkMrsYabSwGCfoxl0M1hsYiOpYirvoUuCYNGLKVVJnOQzQTjrKYk4zDNUbaCcx4gAYDCPUgxBzSRcDtToz5zgJ0A2BbfUBtIIIk4szqNWFdCbjUloYn++2cdvQbjQT4Fg8TfC6d2Qffjr7EuayLpqJ2h8G9RrBVvyIZRQqiMHzZvUQkZTfwwALSRd1BBgKm1iIY7TjhKQ2J01ZEVhbthZEjhgZkNLIUXrBVPAqFLjoWZzLV7qDkx5EGMwOtDkBqweAbXTMYb4PgFVlS78qKcqNvARV11ZFYOtGYNMAcO3BO2hiEHLMxcvCKgNJ4rM5HhFG87KyPlh9tSsw6fdkcXYTQ2bTfb1EvsZLnrlFfXE8X9xJArMyuMwD01s+MM/fNEKd15WZpKVoNeur+T/ZTEjVlTKV2ucU1rVsBuR/CYU3FJB4vVkXNck3BZyikGIgPkZVLs9Kf1ZqBFr+lVKtltJbQY3v8RleXouYWpQ2HhQP4dtiuhYJtzuq1bmJEY1p8R2OEndxsli6AAZ9jfVZlONn0Tft7ILNzHzWCHI61uQl/17wdTCX4NKMwaRY6LJkpDjeg49GldNnyYA/XklRbt0lrrrzKgIbNwKbBoCj991OYo9nrwIS7AAX8sM6GGR9wGKmV8vMBRAVD8PVshQsesk8DiAq+2gwnhiolUU+IoEoA1R7mesSJ5JVsv9pcpcUpRBgVZKX5+1yH8O1OhpJRmnMmQYQd1PsxgBHmeaDlKSnIQGgpIt2EKIZ1rGYLnGUdzhoYirtYjhqoJ4CS2GGkTRCJ9Us2s19F2oZ4iBDXYydBEzFwk82F5S0LJWRxdBB5pHpFywuRrZpYPKuvdVlXyLXaeCtXflewQxXFZPnonKZcnwbCRMghY4QqT2wbrLKz4c63sxqFaSp89wHwOK85Huv8nsrEtbGXYCqK6sisJUjsAkBWIGCDFjJPW0s10k7qojl2avJPxYQWnrWmkc5aCsJq2DTlgHYRTZ0zKYwfCcU2PkVo8Ve0EwPJGNkqVlATGEjimosrQrApKGAsApg1MMAbxi/FqNZDSONQXx7+iR2LkQYGhhAFtXw46kXMRsu4q1jh9DtdnCqu4Dbhvfha9PH0c1ivG3wOnx68QXcPLADdw3sxOfmjuOt269F1Ikxk6YYbQ5ioF7HUzNn8Vz7El45shdfmjwuF6Sa0KXckzaADIMAosWHjGaR1SxGfWyvodUIU6fK++4llyQPOC0Wmd0bMNvkkaiFcZMTZBCjCQFVd7vKKx3Sz3VSl2hyy2wx2xC9Epa++VLTDe0ziAfx0ocf3cq/49W9VxGoIrBBI7BpAFhK0AJYkWRkIoXoiFsqFXuMtSysQgwUijBNZ824NIOiBlVunKC5KG0CSyQfPx7zVhoZqNevvyZXnvLskQBTGCEoUUyPosAjilpmvkD6sBKKEnRwa2sCSbuLnfVhdLMMtQT4duc0bmvuxrY0wreTE7ijvgO3je7HhayD706fxGwtxvVLLfzO4D78e/sUZrMYb23sw/e6Z3D/tr14cXEOz8xfxB9M3IBjSxfxQnsWe6MBHG2N47PTL2BKLBYdEL1y705JLGFbjz33XSzbWHif3W0BIy2H933lY2Ol/jB7w7pLUulIA3EvQzP7tePwiZgXsPSs5Wd1bmRKc8f+zEjQU2TX/+m/qx7wBl19qsuqIrDFI7BpALj+0F2EVWU1S2+yt0/onV7vlwpMq3GDqWNZyqa4Z3Ok/vCtD+kMoh7Jwxw4CjP6nuxP4Zg5JM+JGEmYIsrE7cgJR2UoNylNIyjJi7pZB/cP7cNkPI+D9TE0kxBzcRvfWXoRh+s7cPPAOL44dwy3De/BOw7chmdPn8Y/Tv8CqGV4c+saTAQtXOws4LHkPP50x814fOYUjmzfhccvncVT7Qv4j0OH8M32SzjbXcLvjV2LnUEdp9I2vn7pBKJaTWerKY+putEqZEIHCXbKw1RKxAmzUNmI+IZC5q4hvr7sc9fy0aHy75REhq+zHr3io/ZyBSgjeZbcCLF5rBUCqR7YQeqh9PkVSJ0BLeQ1fsf0qW1HlH8E1G1J3yWfleTDVQ94i69z1e1XEdiQEdg0ANx46G4TFvQpYMssc2Bll5H+sjqbaj6zPTView8Zs4n2R/OvopacM2iNxKSIUwh59OA2gUDMB/ScaSjzwDJ/qiIhrk/sV8sRGzseL11eGyR46+BhXOjMY0/WwmksYW+9hcfaZ3FTcyeWshTfmnsB948dwk3RGKUndw+P4fjSJHaFDfxk6izeOHYI08kC9g1txz9M/gyvG70GQZzhK5eew7smXoEn5s5iR2tUMBsnO1N4x+7b8OnTT+LZ7jRq4slrpV/pozoVyhhirCYoU8uM7q30LkCn3G8jihk454DIVoHZK6768XdLSevu2twvj2j9Yi9FU5BDysrkpllpn+Vo7RlLf9kJebaFYHy7H66kKDfk6lNdVBWBLR6BTQPArffdY25ImiURw5g56QyugK+YCBB9hfkrc73GHyazV14hqZ0kXjIylCXWGfZPQC8AFxhZRmnrdyoNyIzgJetV9x+CvkhWMusWAFZDh5TnN8ME0Tc2RyHJ6bpBjPsau3F9NIqzDRkPClHrpjieXcINw7twYWkJj8+dxULWxc0ju7GnNoSfzZ3BncM7MdBs4tTSDB67cAr37jyEicYA6vUGfn7uNCZaw3RNembhPG4Y2onznSWMDQ5jcu4CznYX8Oqd1+LFhWkcn7uIEDWLjch42sgWNxTunmTbB8tcXRpSxohY1pesVcq+NiTtgCnvWmluuv93Lu/DK3Jr9mvazzrKpAVpL3BbHYQN+FwFy2wq9SnaMzMd704FwFt8matuv4rAxozApgHggfccpQ0g4Y1jO8XMqQ8UceG1pisBUZjNkqUxG84Qi0RiXpK2UZpcbEPNFFie9uy575m52xIZtgRg+U8ZvAQDpmYO+4IIkpkJPGueWPOM2rJC2QSIX/DdO6/F5OwUXlg6j8GBEbxq2wF87dwz2sMWRx+xLAwjxInaMdJcqdNRLeywjqYQjRJxLJJ6b4q6XBOJVCGCuhKWVGhEQDKl/WE37bIULMId7JOLgYGVn7WkrCBYBlDJMEWSkvsfxk17yFp6tw2MzVWzYiBhcaviPmEN3TbpF+PuM2EyiuWbKzlHVMxnlx+HEtvFRlEBl/er5k7KppZ9hGlZtv+2siPcmMtPdVVVBLZ2BDYPAL/vKBIRueCiawBcctBRTpb0/Eh96mHb+qSrlqgVDP1Lxn70S0rBOmbkGWvPgi+yhgQqy75VfJjAzhliI3uRTW3XouMyaotHOJTsW0hcMuZD3155b4auXJeMBEcykGRl25r2RCGmCVYC9nEogbu0VFqXcycpYcu8kTUGwnJWw0O9b62ji0cukMVdBFF5NlpHeCSbldEp6duWK8q6kVHxDv3Sq9HhraJ6IExngnEO0gaIXqaWzYORrJz0plm0HZVvDTUT52ao15/YnwnjJ8xye5Z8NdlyWvovA3CnAuCtvcpVd19FYINGYPMA8ENHkQUiDiHww66kkYX6IsuMy2UpNcuiGxLVmFQpYhkAc/V3G71aObVWaGZmmCoA0/1HZ3+VBKSZIuleNIpQoQwxZmCmSkUnG16i3KJ6+qpYReHRK1mnmMj7nCxZ3oIxSYBAxDLodq/vY9ldyuxGHstlMc3JSfWy1e+X18x5XgFUFa4QuUwSrpQWng8hKQAXchgOwFSikllggmsBvgUASzSUsEULQYKhykbKaJEAOrNp5ZprlSKTGW7fzJQAmFcT6chSqPHqadXb45ZqgPaDNUN2ACZz2yUubUMW/23VA96g6091WVUEtnQENg0Aix2hjPhIWqad1V7NZi7TPRKR+lzdqMH/JX9SSSrn1sp3nHMrmWwB4Pknw63uDFj6PzEOAGWg4LXyS7Nj1ZnU77Csm6tFuW5mhszcnvw1tVREO9T5ifDmiSUyyDZBr1znavlFHWwR1lAAlu+KNCWdiUwCUjYj/b68y34Desr7PkJlLlQ8rjCf3UVKZnQVbMlizgvLdkkeO79GXqYFwsRP+C6SvwIk9ozlhr167YYO5ZEyz6Ipn+kAbGFwFru7K3U+/MMt/Ute3XwVgSoCGzMCmwaAmw/eSWEL4pit315+VOxRso6zjGUEidkcDdqdlKPlz8hWbMk49WDF/KqCmS/99tBKAKxF5wKUDGZkMtlKnyHJYqYFZZQg7Q0TDNmbdSlHAU8Rg7ZjyvUY0Yl5qYz/qLqEEpC9xS2EJ8pLFrFwAJbXOvTn7kDWF1WCk2bD+uZlyX7Pp7T8Y2b+LPnKxqdQ/mJuz+y2MEng++wcfZHUsnZobQSLs2wsVBlLQd72EkWrwWemTXK0rHKV61CXXK8cgNkjRoD2RyoA3pjLT3VVVQS2dgQ2DQAPEIAjk5UUUpH0T00LWtPZAgtJxvKsswBg782Sncw+p4ytGH3ISq+kYVlZk/1m6dkK4Fiv2E+jQ75G9GL5uQyUDl0FiUnJQgUcqX2iErm8k9qfPdrUTU/2TBZ3TUetFJfVClFL64UKGAGcUtEKaSrKpcYV7LGaApVytssB1M0FNZepNuascg2xlJTzqrttAHI8t01B2SnKqwLOZOY1SqYvtXBV4yzUzGy2W/vqag6hMdBYF/sGFUSR8nMaa+uACbj3mfMdhpwHaH+0AuCtvcxVd19FYGNGYNMAcPOhO/OOqQ6qOG1WAmszKJbVicax5rUFEHIZJ9gpoAjwEXZYmi0yU4K6mchrolyM5WjGWUCw9pV7s9Ay+PjxeYV8m16XXAJzbhOhMNhc8RPCbK9Uvs41m5mFy/HU0IEbB6tmM8k0W0Y3RsivnVgmY0fe+lXw9bK0Zq8yOiUbBM0gS6JjvZ68pStmXPLxquIHHq9c3MR6ukqmUwSnTKXBq4Cu954p+mFthbJeNb8XhqjV6og7ncLHmS9XNrfvxuTZVhnwxlx8qquqIrDVI7B5APjBo8hCYzHT+q9UOibxpniUkhCReMXKrw4XKQCzY6qkKIKxZI+mPUzUUkJPyEJrQUZi1mmHd5MA/pxAIGM5UU5ecsxnD9auyQrMJEGRW5X74fYyjfM7sDKy9kpNycuJRdJvlXItgVRL28r8VqUun4sl4HIUSAE2ByXSikNqURcl+gKAcwHHXF7TdjWlIkO5BFzelMgYFs9TaoaXXZqW9cpdqMSCqZsUs5d0pnspm81jbmNcwhpHmmqfnNm6VCIMgH1GWErQVQ94q69z1f1XEdiQEdg0AFx/3z0IQtFRFuEpmwdm6dWAyFZ9X/DFzcdLxAUiaLlZe7CazQqIySgSsYxla3mbl7ZzBFU2cSn71Vlg0x2mjKNmc9oTLYhG7tAjzkhlRm85jzYObwl/9SoVAwsAdmcm7i1ydnBRPnZHJ4aFhg/eizXpCjup+/RSh1lGmETj2h2bjBVtJG1LJHtL1Ct9klfL/Muv7Wcza8j0oryf75luFNR57yLtaZem41QCtJy39r6+9dP5Tz1WUSXQWarKjGFDrj3VRVUR2PIR2DwA/P57gCRGZl607KGSzKPGCyzBWnMy7zvmeax/pyBb5RKRbKY6UpltoM7nFIAr1VXrueaM25LjT84wtnIp4Zug5iVs6dla1l6SWtRPn4CGCIR4pm5zwzpFpHdgbkrydyndyoyuAjDnlPL3qpOQn0ePrRk3qVN0azIOlBGnLGM0K0B2g2lkEFItzAFNi8S9W4b+35weAJYsVCekDTzN5YhksIxgyzljB+B882LqW8ZsplMSH6o/F/E2NjKaeRBLmZqbLcZKrzH3I7YZ5c5HKiGOLb/SVQGoIrABI7BpALj5v96nik4y/ykLqyzEnCctrOfcUtD9eA2+SjXRAkQINpbFFhaDJi5BcBCrQHtiAvQECzd2KLOYi6eqma9TrVQ0RMvaWnpWhrL0V/09nln21W19tIbf1h6sOwYRCs1QogAmRWrRn5ZzssQtp+YGoBjb0qRRRD+s9E44VnD1aVspk2shuwTApcyf12EbjP7PM7WY6VhkxDCtj2uc+6oEyuSyLYjFhi5G3lSXQ5TaB35OssKtAsA/OY5t89UGwFoG17K0xLz7kcqMYQOuPdUlVRHY8hHYNAA89Ff3oUvSkoNoithIVSqd6DrNWj5mD5ZNUe359kMe138Z/+mvixoj2MvQBhGq6UxQKIQhyBYumdkTl7x3GigAuxymXDaJRu7gk5dMV84stTyu90LFLAPj5eCt2bCCkTK+md3nAl/KtlYWsc3uim+xkdiKzYedygB4pd8MjZlNL4VFNUHBUTcLaRrnHsGi4EWiGGeT1QuYt5Pzv4qSsceSnHBuYoqKAJ8nR7uMlV2S9HThkP7r1YqDGndUZgxbfp2rAlBFYENGYPMA8EN3c2xIluFUSqk5eOr8qDZvJcYqUeFCFCQqSSnUesKlpNYkrnqLqyFHadzwwcFRNJNF7tHMCkoErcJ11oHJMtbSvLCXxynjuMysfiUANllIr0G7Q1HP7K/2QxX0/bNloJWoIpWaJphSM4G5piFiLArxkfInU2emPTVVYldR0i1NSMsGwzJMvprNWeFECQDrRoQSmqmMNKXqVFTOpMs9dU+q/f5YOu+dIE4j69/bA/S5b8qAel/fGNt6PTpbLK/rfLQqQW/I1ae6qCoCWzwCmwaAW++9m/aBdDTKPRdkpRdJQtN3VlqyJY2eXWkWJovx5b6KHqb3O5U0paBRgJJ5PSjIlzxu+W8rQS8b23GAFMZuSeaDnO5lGXjvqJNneBSrEKlK3pbP7pbvqAA4z1SZcRuosadrmtS5YYW93S+huF/7gYGgZt16zvJrOarkFQM3i6QBhVkJWundYx9Rm1oz+h7QN2ES7WGb/KSR1rRXb/chib09R0pjGsBKvsxrMSlO9sbzCkOITjUHvMWXuer2qwhszAhsHgB+953oNgRMixK01EMz6XvmyZKXLk2pStURWYLWzFYY1Oodm+eM7lfbg4Tyc/X41cxN+5EsgdpbBUhJM7IRJbYxrQyrcKX/yWl1llZqt2aiYPO6K20JeAhTnZK/e6WXKmDOfA5iG3GyEjVvxgRD8mlpE9DI89mSuwKth9Rwge/0HmyphK73oL1rua8sME8nM4GgQIkBcAGqcn/GUIdk22rswEKwjE6FEXu8Uo3IVcvYs9ZsnllvqdSuWbSNVsmzM9/fPPvN+8oyu22sdrlws1ZSQY8I7Y/8YGP+9lVXVUWgisCWjsCmAeDBv7wb3ZqXTT0PU8nH3DSgJDupfVE3PRBLP7OoE51kppVK8SEjl+DpkKmfB8VozcbcXUeZu074UcQtg7IwiFWBS8eAFI+LTJpl4Vxxy8hUpXEahVG9TgFcneE1mc0clIsMXUHXGdzmSWwgXc7Ciw2Hl9f1uCw3exm7dC5uVNhntX63z0yXdacFgEvMaAdhV60i+Ko+pVoF5kpgshlyFS97nlZgoCCKbn3y++aPyvPC9uuad+JdTZRZt94fW+0ymy2PIwHaH68AeEuvctXNVxHYoBHYNADcePBOm2st+8OmmsXJaEsqspIi/WgmBCawKEDCwRpmZsogkq6x4JaDnWR3Wmi2LNnBwkCZ3zWDA50tVlCWzFrAJS9Ly4of6XBQILPFlj0alGvObECnCFNk6mXmtlyXTt8sB8qybrVy0CLLGi2rFDs+I2TR9pCZd0n/2Ud/VgVg+YGUipW8JW7H+qWxKWf6zNCtIqA61aqeVX6HbCKKHrIxrPPmdakGYJV+2aRkpqiVq2it1CY31ymynfMxpaKeL9sfbrqSDO2PV1KUG3T9qS6risCWjsCmAeD6Q3eY4lTB2/XFXhZ5zoyyR6yrtRgfkEDEzFdKqUJKkgxUFn0thRJQmOrqfKwyplWIQ//MISfvXWqyppaD7v1TjOYIAKs6FQ0WSnaFeRZqxgtlANbrNXCTURxj+eZKWjYzq5/UAo2KMq5tHTybZelbr4MlYWdRl8C32BQYvOZlecKqXh7neUVruWAky1al6NO6faFVAjyGeSKqrO8iA1dmd66JbRscji5JxcCIWspgLlTCaGJR+mJGLdulVFoS+lzlS9XB/LWqj00pyo8/uqV/yaubryJQRWBjRmATAbD4Aes8rAOT9zCVqGTZqwMwQUy/by607A06qUpBRQDYy9qlB8Sybt9ibv1efb+pQdi5cr1l6wEz8xKFqTWIN9BMFQAAIABJREFUX+WPRE8WbXKTudl8DwCv/EFykCtrRZdfyTqASVy6yhV7vG5x2EOM0nK8i4f4MTljXGJdWyU/d5sqE9T83MvUw8hattj3CXyUSWAKwFoGL7teyXG1pK3qXcIJyH2FTYlMrSkFgFWApPOx72/M377qqqoIVBHY0hHYNABce/Au9ldd0MIXYiZdJMnWdN6U2ZCZCGgel9vlrWR+0AvAWq4WP12+07NRZldSjhUikM8Oay5sdK0eI3t5n4/dkLVrmZlbCLokJa/XMtTchMDAW963XgDOwdcyUO89yz/zTYCJefCerPuteaOWyjXlN2lPJrxCnPLM2srP1s/1jY3OJos6lf48L0f3sZx7wdjOb1krN0H6mFgylqoBSV/8gY6QmTBozy+qVDKC0iiVEt6Mte6bJ95SiPbHqgx4S69y1c1XEdigEdg0AFx/8ChSKlIpCGsZMi+WGvd3xWZhHvrcJ7ZUipW5VSdK0e2WpWXNitnr9fEW78fa98tjTTn72fqYhicGInZ6ARgre5c/C3KcNEkQyQiO+QEbJ6kQrCgmc/MCdBnEWcL10zgJq2Tf52M/eT821HlgryT4mJGMdEnJVmdrdX63/8srCFkqJKeEamR+7pUy4F7wtchEIUIBeJkgozSn9ryJ+7SJ1Aj4LLANL9kFW1/c03gpW/ugmNko+jnlXqR8vVQB8AZdfqrLqiKwtSOwaQC49b77kETSk9SMzcddVP7RZQt7xRuKR6tLdLkcqvCtM8TeD86JRoYoXkr2+VL5NiGJ2bAej0e2TDknGxnTuQcYLMPj2x0wLQPOs0cD4BxAyh3fNEUtiGic4MewXUJ+m5I9qvpXUT7nuVwARECV1xEx0ySdLXdTYnE59/9VpWllMDswln9VXKM5z1ZLGXD5dUVJXM/t/ssksPE9SprjXVFwRGd69d60/ywzzNqL9q2JPv987rokTemz2Zqca5+4U7Ggt/YqV919FYENGoFNA8BjD70a3SCGSFlIZib/aadSnYco2yg9v/L8jUIVf66AYQs7y63SD1Z7Q2VbFUQfLtySrRqguScwMcKclHwIR3uiZgVYzpKNxcWCK40jyvSp4tMgJWKZTab8oo8s2Y+d7OTazixJ2yiUbEQUipUVLqVxMr3/3/aubUey4zie7p7lkpIo+zts2BJXkuF/MXi1P8oGqMvfGLDhy68YhiHuTl+EjEtVnTOzsgy/VJ+OEQiROz3dVVGzJyozIyMdTbb2JhG+hkBAxa35yc1WE5hVSrciU9XScT2RuElZhwY4yNHEzvGGy6GmFtV8ZPtBd0MNXxSQUW6EqxaxEogx3nUjNdXiRFpmKKzpKi5uy9C44Aama8hNPQ0V2nF5jghr0sdPlhUEHhuBuyHgP//mb5fnY43Yu2EoA1K34IpmLrkcj7ShZETV09FszZXCma7OzQvZpFaP+1JSO1JuUZkmGm1FTiYVRpSqgaLjp9ZYkZc+n8VJ1q/xQ4w0x2gb9UyRPdTLLUqmFLv1OTvCxcxc75CkCVcotPxU6bTIfH0XYUuuatuaX+wImH8F6B7VBFeYqVxCJ/VC1wVHfb14ddmBAiQ5cFmJvEqzc6QizcSkDnePr2rttgxF85QvSXgvmpbYe4sK55suMiLroY7sunfPQtgP+7A8/y5WlI/9mMvug8CcCNwNAf/0q79Zzk9FukUyV7oiIbI8yzCiolBaa7T0Mr2YiPzgdAUnpoVj8UBa9ZivuuSVr+V83J7qHVPXLaWq2jDJkdQ6qngp2KIXsQ06qNb26EENKVgNlKjIW0YejSzXLTgefbhK/ZbiuoiyXL60e6eN8fkVCA4EXLKmeldE5v69hBsV084UWfU2INZjiStFa76e9EtOizoHz2dkGJCdKPKlW5VyCGwNu8p0Az3E9LyCKxY2USlm9nZXZF//UPAliR2U6lVC4KAJf6Hlqn5G9zIMY/jtv8/5ty+rCgJB4KERuBsC/tGXv1wub1gDtsi26PWCBlqNJcSD2HVgPoGRZvVQA5GTiRGRK70q20O8tbjo14IEIJWw/8zpZZcqK/I1B2D03lCLZmg2/JINSi214VywVLYu4eXyPO49rUpzV3uS6X4QXrVa84WXCdRW9Yl+T/o215eiYJmNdEcpXko8BnjVUytP6KrfkuJJiu3dBtXzuGYuQfX3wXULF6BreZYYF40tHNqtmokJsu525PIoRuJR6XuQPFwx+ZqKgJt6XJeOcwj4oR9y2XwQmBWBuyHgT77+xbIoAoa3s+weR/9li3TY+8tYcEvAiMGG6LbUxwfUL+s7ioA9ycjBrWbrtigL7TJsS6o07ul4RARarlNQTtcM4FWE/LHjJ4nVlCV8lFy7au4h6r/+MdWGWzSrALRzvsjQl4mhoo2oVpcAUrAS4bX+W6WvEau3HaO27igSCmP1UXsGsS47dsiCPaeMPvq1o1tcorrcFqrYGcYbt+VJjldSgpGu3cI7RODk6X6Jcbp5JGBkM5ZlOatfG7iWL8pyWJ4zDWnW50/WFQQeGoH7IeBvft5aXjCUoIRS8iomwVgNXYTGyAtewHJxKtJFrXSI1kgcFbFSfWuhVovzBiFTn0PsGittDjlkoOiIkefpqVy06ABlwnzxG7Zag+JEOEEplS2FtSf+WIyFiL08oesfka1Tzg42qSqWS1d9TouaPY/3yAvD5YI2IA6pkDuYSM5tWCTGSgOz5uzcdKWP2fwDHTnFUspGOxLlCdQcYCnFBQJbjCuSZ7q9xjy673rECZ/mdIAuUvS95qsc7eKdoNQm/Z9rrfDhrvenccvzb/7jof+SZ/NBIAjMicAdEXBZUdIdqZKM9fyvFGYfUG/SrYe++lkrFQznf6Z30bqCOmkfqHC4XqTc7WEa7Sw9KlBDCTbmEm73qegVxPiKWxWdmjg1yASJf2v6rF5nBqmsUtX9FwaELvJ19GcDDw4/sO0iCad9qfbL/zYBS6BV9Veolr1v4kS6VAFVoiguq2ruaAKjO1XfUk+/K+XrSB4EzNsQvliXZn8vW4j8HZ2J6/Ug3/o8s3AppTHbiO+iALvOrtbEEoNS6JWTgB8209O1neff/Oecf/uyqiAQBB4agTsjYPo92+cKvaoKvVo1ERGQx/WVuQVNJdqjHinUxofLEWpeuGTgQX67VvPN2J5Epe8oygJZ4o+5HnTXqC+pPs09ysfmo6zkrLjSy2F7Li8D7LflSi1oYulZJN3SyGuxF4mxhEtljCGnsPo5eTCvJh5Rtoz5T/DORu2a/cy8RGx7pYVaI1sqyWv3px7y0nMbAq21wrs+C9Etxjqqln4taqzPKv9t4SL3shLMGZMbRylJ/FUirSJbXb6aJamGaBzLqoOx+HJ4UqajxG61pePy4fuIsB76KZfNB4FJEbgzAj6JgB2hbo03TAKbiqFbe+oQVH80ibK8SKWwI1BMARLRoBKrlDJf6hyo0sFVr209tFwPPZdZSx1V0vgmZhPr0+1VPZpKDL3E7vT1785rETKXKcFZZQX0nkVyaNVCB5AGPOiNylaTUFgxTuIc5WH+TMEwNHXxO6idextog7qg9am+HPSyMqAWLHl4k2CVam8hsG8mxKdeA8ORA+ct9+sT37+1SkFlzvnCSM3LpMVZggK6zu/5+0xDmvT5k2UFgYdG4M4IWBFwY4rXnK+29okbFbQiQz/YG/EqwmTt8U8j4OL1W8l+4Jn8pBpuRZecU/xckelgqdj6fzW6jzEvLw3YkpS8JeZqaufh1/OjKWrGlO2LVhtsc8I4Qom4/AITcJFcfW4Fm5VVQFp4cLRCDDrUXMe/KSMB1/uXIKpajjiogilz9EIX3pWvHucgq27Q99MJGJOorhXPMuX9KgGb+AVSCeCKgE81aBIBd22kLmtFwJfl/Ov0AT/0Uy6bDwKTInBnBHxCD/Cb43E5V9pzGGTkmuw4L7czkiIukdI4H9ckAIGWlLOywugtO0Uqm4H1dmuqaLd6WCsdTZvIIoEi1WVRWzHqniM9mogpHqLn8jh6cBSKjRFfi0pf1KOZpu6zeXnpKCLDe/XyNl9nERP+g4lgZIpdW9UHQbjGmLN3/pqQ9bb2t+bQB6u5GR3TArObolgZ7n24R9uCK9yBlJaH6Av92GtbTeJBU476yNonLhnaE15f0bA2U+/5ISroSR8/WVYQeGwE7oaAT1/+xbJoiMDT6QkR0hnEJSNDPbC3CctRlVtNKTDd2A6ob09v1kjdu9oe9gMBu4e4v67elalxViQV9Xps3kBYWxJ2qrTIy323Tf1rOnOLT0WZsqEstjyKYMqYouK8/vM0r6CZCNxA+vhGEbf7bxF1n5RKbuu1AKuMMm6Kjmk7iXqyJx/VZoYadkvly3vaCnBQMjye+WXRHI6r1NC8hbQ6PSJYpOSHFPQLcZrYH5G7z6zX07E01bVLMf6cCPixn3LZfRCYFIE7I+Cqn5bdJOt9iDJLPIUoyRGY4zsiDgLWA9zukPV6RHbSY3FIAAVMnLxTjlvsf0X9tEqMQ/9st3RkNOaaJmK91ZQmWBEzgkTLVCf3ocsXtVpMyUXkNqR9JRZjdMw2J/6rBilI/FWESl48LGf8fNW09QnlMy2jEKRqUb8lHYLDqyANQOSYBeLWes9MbVvQRQE0f1YxLr7n3mcTn4VlcODSZzo65x54YagFkJD7GfkiUZcZDm6of/hpjI6FD0ZTsp/YZzw6lvU1HJZzIuBJHz9ZVhB4bATuhoCfvvpLCaVOy/F4AmnV1wU9vI6gtnKdTsImHDzu66Etcisq8WjDIsgigJImXSrrLGEWbA1bMZTp5TZ5SBFYE3AhymPbjN2cPG7g6F5a9Pm65Ydr3Npdbkf7VW9rW/IrLUvHU7Vm0SvZVfBmVqKLhs09nBXAltCqxRsJ2oOcyq3ardPusInmgIrzjepif5kY2/5NuBoT2FatKBiKb52d34M1Wya7TcCEvJTPzHLgZCkLp9NXWYcWjnovx8FOc7t1q/C4/Doq6Md+zGX3QWBOBO6GgN98/VeqUZIIaN5QUdJFIqM3IjI/qQeSUNTWHtKKpkh8smhE5FqP9hITyT96EEYVG1fkhvaYUjIztKXfM1i910nZp0q63Ho260rwRwnYrk4j4SKSHGq/W0GW/3tM/RaZ1foqdY1WILc0IXok0xaW9W33PkPPtL0QICnAuvL1yMJ7ywIMWBIGtTPJPKPVswdnL9eGcRGAerkiZV6eau9Id7c7j7246GyF6N+ZgSG7gZ/xZ3iGc+3teEsb0pzPnqwqCDw8AndDwG+//RlJwiIdhEs0YHAKk4pjpVdNVk4vS+1bUS3+GYhzjOYwOMEGFKOdpd63hgWAaPRZY+T62m/TiijtdOUUsEiDgZ1SqXKxGkVZSLGT9VoUPH6uI16mYkXxQ08w+5KZNq4leLzhWOuGu5YIrAuh+IrqGba7lvc/YubXt1Q/UxKoU7cKrecSb8VSWLC8oEeHsCHpYNtL7EPTp/CZcA+j7Sej+u4ARpInph/iBf3wD7oAEARmROB+CPi7n7VJPZzuw2YbzflBPZDj9Ri9NoIa65aqH46R5Sr1izwsPZdE4wgdTbaIwNTyoz9tBNPkW0OE5ojQ04gw73fzW4A/Ua20CZU2KmdEpEgJk3C0QVpPjGMHh15mtAlVP225gm0ixT6AYVgMLCElBrPFpBb0pxDweDlg21MXVuF7qvUWBmWF+fz8PAyt+L8RcP081OOaNtW9v3lhqPoxPLNQy74t73+XFPSMD5+sKQg8OgJ3Q8A/+vrd8uFU4+dGcwvZTxVJ0ouB7TcrAi5xUQsL+3k7HSuXJhKxorHWTjNQtcbLNudGDSkAKTqi1buPKdyeku0Tihjtbn718PGO4Myx+nyT+vBDTNtSPNXqo9oBkgMYGKHpRm49GqLNYmcbV1C0xUuLh0tBLd4EV1Unt7BLa3J9eKhHO4Jm2p31WZaZy5GMGfST6u8lnuM4C7dt1bm5l9iOW841Cw80E2u/8sJ2BDy6h7V+5rqiXUPAj/6Qy/6DwKwI3A0Bf/7Vr5bfPz1j/mtvq6UxhzuQQESqb7KOKHGPlMlVb2SbS+9N7alUx4WsBPuR70aX+gzYRTYS1JQgEHB/l/aTFiNtTDA4aF7CsabOlhVkm9SkTmRHwn+EgO1y5fadtvSKaMuSym1D6qfl0ImazVuNXHWh4bVj1R40/rZW+rmEU0dUwEmoKgO89kvt2i2Wrj7iImBGpdX5yxGQVwyJsPBKrmEaoIGEeRGs6sNQqLvWbJOPVz686+pY44Ye/rYsP/w2RhyzPoCyriDwyAjcDQH/+KtfLR+enuka1QivuzfBOrie7SLZevCerY9WWRcE4NYjR7kywgB3+wmuBz9oGvNlSVKVgraCGIIkpHjPC9XNSHq++F1Ci079KdLfxXYXtk+J5Ruht3m29eJNHXsgYESliMZpsoH318xiW196/GB5Qvb3Vz0XTlVFwCXO4lpAqE4SjNaP+EPaVR5P7HLGYAvo0F7Wo2stTNN3xbIRAUISaPWBzhzMwN1cltu1/Kxr++UTXWdZfdskcraIEZtaSbVSrerrUkdznvFteaJGD68JAT/yIy57DwLzInA3BPzp1++W6+msQQeSDzXlsSYW4eHNNDIHA/CB7cwrbRKl8tV3u+tUj4B7SKunuHtQh7RxRXVVizw/1wRaTSsaznmMlEsYBkVyMVc5OG1akED+IPRitv5ezTPZxiHDXODq6XU7j0muERKDTHy559f9t9Sxyd+qqbsqXSza3+TGcQHhrIrV2MBVu8+wb2m/VwMw/O3eP92HPmzV3GZvDl4YZGIIiLv/tvuyxx5gXRGY+tbr6/9TA573AZSVBYFHRuB+CPjbv14uFb6qJ9dKXlaB5agE/qURBx/2JOE+B9jEY9VsN4qgRmg7DagTsH9JQJJQ7d6Wp+NxgSvX9bo8IxLuEfCKgPH6egf+bFVGV2P/oE5+Wq6383K4XkGaZbV5Q3RYFwZGhI4BHWXeLnbdUjRK5VOzluS/dyWyCYp/Wu/pCFcXFsxGXkfxdJTqimL219ZSaHUJv+ePfBnT+rZVyb7cbPuex7fwO7ZMh6J0IFhty1J4e16y6+ycyNTblKCYXg7L+19nGMMjP+Sy9yAwKwJ3Q8Bvv/uizCf50AeJMWrkl7tu7RtMwVDvDTXhjWIspm4/9sVAlBEp0758v3HUA9PLh+XNJ2+WikjPHz4w7bmaPtQ/wx9XNVgSEHuY+Vm6SqhuCpK+ueeWYib0J8vgAmQkkZNblkDvHo9ob2f1+bqGbXITgkxH4+slkXq3VGF3sRn6sNUShv1uVNu8y3DfiJQpycJ5nS9XYFV/juhc2reRkH3BMHLV6q2bSPervi3LmzdvNPEJvmgt5Uxj69569SE14FmfP1lXEHhoBO6GgN988451QjlI2AvZpzf2hFpQRAK2SGqM7CjOWic5GRWvXJpuVUNVO41IptU4hwRp8cib09PydHxa3j9/AHHWJB7Xcr3GTviVbpbT1OYO4OiOdpgUES1FxCCqUhN3wnQw/seiUPQ1D+1PIHKpo2knXWl5kaWFTofbcvacZPUPj8uEcxgLwl0ctflrxEhZVp64LN2WS005QmqYrV4QZL3y1QlYpQVF2XAYk1UmkxAkcrZtO9KnIr5hHhHWQz/gsvkgMDMCd0PAb7/5BQYMlDVhPfsrG/3aF3puPVYPZv1XvhiRHhQ6oBRGz6VIrvDqJVky01rpTEbcToea3CEcUuvSscYXXg/L8fQG67tcnpfbgZ7V49dIwEVGVGYpYqZ2SLKxUglzpCHqx7UHXCZGAq5pUEqx+0PGiN5tVvW+alVCvVQ1cJiRqJu6eoQUiEqkdl2ux9ofI9TCihzHuPmMyLtnBlw939IpzqF6doVh/TemJlk8Nkw6GmvfjsfVzYu0PARxRb6w+fTNhARdxIy1WXm+md6UecAzP4KytiDwuAjcDQH/2d+9W354IyWyLCO3qmO3wIAIPIEHhNwTr6gKQjnMKAwR8ia1XD9O1e3LMXydgB0BFqvAEoMDHZo5VymN+YvVxdX8A8SNVunqdw/1S7f5VIsOcsb+xVyvHz2+NesXZEYCx5rHPmETcJtAMSq4FfsPqWNfTUzQtRf7ONufGXN/60pTtWcIs6qlyWFz3yjqzmr1AvkrYkZ2Ybg4UcmstjA7gbU8PcV0wEvrBNFq+pM+mOUH+V/7mBFZKyquz//wT//yuH/Ds/MgEASmReBuCPjHX75bzif5Aa+cqogtJxp10RHSrDW0EFOBnH6u/3ckbEtJD3F/pRe2SMjP8k2/bH2mh8VXRy17Tml8wb7VY5tC1CYkNYKsUX/D60nfSLEjsqyIVIKql785RxBf8UsRMIYRUO30vxIwLhSYINWcql+8PclT1V/Vby3kKrZE+1NF3iLg8Q1MlGsClvZMl4Q2WanlHaoOXjXm8m0uQm/XlVbjbyYblQE5MgJ23ZntYNJe68Izjnas8zh/HxHWtE+gLCwIPDACd0PAn331DjzzwxOpCg9ZGVrAx3hziIzoKJxyK1LN7eX0XPXkIry6aDCB3KDA5lQX2x0KfbaKxpphxRD4OdLFeLxmD6nozfVJfwOlXHlWVxRbiWBMImJIjJc33+mXv5k1Q5fhrnt03Bf9Mo3OrfT5xO5zbgMiLM5m+NzqufXWRWomNvfcWtQGrFXfbSsc2qf8Z8C+Zhfr9fVzjPR9efGAxfrE7jfd09GuTcuYZEXAFMnB+cx4bQxOcLzLsnyICvqBH3HZehCYF4G7IeBPv/3lcj2cl7NEWEiVoi5K96uPlITJVSZrGUFgWKB47Ho90yLx1EVaoMLBZ5ids/yBzn/ltYw4tJ2uv9eIzvXXQ0XDQ28yFMpuRur1ZfNqUzW3FHYJi0jaHL9XNc/jcsCaNbz+FRMQENDWm3ow3WhE7FYtXGwUJcvoo61p+zuMOcLO9Oq6UyYprYqtC1J5WLvALEJkFR5oSiR3Wo6l8C6h1oX2KUDcSmpZcEDZjgi4XmpVdmUETssFZQB+8eLUCxQfMg943idQVhYEHhiBuyHgt//wy+X5eIEgBylaOFT10XVbQS24EWljpivHpCse4U4Hq8e1u3Ug/muiJKhsa0iBorgusC1zjSIJi7GcHvd8e9Y3+foT3aZU+KVHyFnOWCLyQcG0JWB8dKVo9R7tpWp36v29jvk641XKFzg5Mi9CbO1BkqRhAhSjaqqumYJu6WCleFemGRj1Nywa5GtBm0RdOCv5UStTjj1IFEYVs8Rnrf+45g07mveEJtaDQawgYHR+09gSxH3A0AnfwuzRZRyfMw3pgR9x2XoQmBeBuyHgT/7+HVTQMnJmZFtCq00vr/8btpFIdfY09GvHgDad9sUHf6maMYwevKTJSPWAR8uLasgVYRXBlCHFoDi2cMkWkdY1KzYjyxVZXavNiMRYhOII21ErVL0t20wmt/sUN88ZQIgjGwZM8lrpDYIbVGPOWjNMZJsQhVRSesMOq+Mx9uZusUP0rdf21/niIsJE+1QJp07L7XLDYASsYegR5pWB/2OpgHtiarl/6pDB57kqC1A/UxcQ1N3lGMa8QJ8UlQh43gdQVhYEHhmBuyHgz757tzzLXMMHNtY0Ge1SmVtfJVAilRRxjm1I6+MuAh6FVnj413tVpFgEeaz3qUjOUeRpOdxO/H4RDHhI9d4WO/PP2HbkfwZi1NquEBBVffnSEsjgHLlROrItqj0dKtpjnzJoFhcMro1u1aBiTkFyZkAE3HjM7T+NdEnkJtDCzAIvXwQ+9pfDvbckS+//CkVyYVXE74gfxNpmGov83dYEBbMyG4hodVWROYnbi1a19zbdiYYmcCcDzPxhZht6RB8CfuRHXPYeBOZF4G4I+O23X0CshGjtI5FRa5cZ06dqNeIR9DpvI42qH7fh9RQitWk/LB73/hrVJpfliRFdkR/Som6n6enokYApEupRHpYikVPVL/G9sSXIaVlHgxhsP0bqbq2SLaa9nYuAVQ+/yLwD6XrFyu0dqi58qosEa90mW2cN/LoRZ/8Kv+7drNp4q9n2X3jvqxEw7gk8wD5UY8TYcTovLigIaE/oY/YFCe8gFzGdUA2XeCr1uQn4xO9HhDXvAygrCwKPjMDdEPCn337Bfk/wBftuXSvs9V5FT8PDnSloV25fI+D6MyaAHbEd8Xq/lmPxyrBD8RUcqa5nEVdNX2qpWEe5QwSMyJn58JFkGzHhTWV6Qbppe+tlahKwI19Rz3AxkMd1veJUl4Ia00RHkhpd/8La0T/pXmn9DVj3OPfpUOvLwfoiYPLG/tQeNf6Feo2A4VSFrLrSzVKAMzXNRmqWBmr1VUNWPzYieomwjt3opH6s7C2rt+tU16LKEsA1i0OI30eE9cjPuOw9CEyLwN0Q8I++/MVyBblQQcyo0endAd+h37QFjTfbOjIVCgJr7FYP6VJFK0da9pNFmU9Py/XCgQXlGGVZEzt8Txx2D/n0OMBhHS07Ba0q8qolyoohCsToetUiZSySKWes1Us71Eq6+thFUrctkQTZ6HMq5y+lzcl3XptaelT3NZ1irTbPQE2VNI8rAdLtnqG0wU/QO1Jd/6b7Mx2pMnuBtx58RvzfIM1bjSBkaxZq1JoABSJvim6lvCszgJS7erpV93+WuMte00lBT/v8ycKCwEMjcDcE/PmXv1rOy3m5nqoVxQ9gi456lNn6WWHEoRKsIr7mmWx/Zxy9e0xVQwTRlBWkJ/jIFUtD5fET+CZ7iYsAugr5dQI2/fE3jcYfMJmuj7yohkmVFYkY3yqFtSJb2WJWhEePaWmo9Ofug6V5B9dgYu206SxAb/4t44t1urmn0GEo4szAKwQ8irUMczuXRspj9oF/CFtKjV70tCebatSlBrvDsAdipM4x3jVcEehH9epf3hbJ4ywPS1TQD/2My+aDwLQI3A0Bf/b1F6yiymmqp3QrHV1CKvb2mlJa6lMRJEhCLTgQCjV6XeQUAAANtElEQVTqeZ2AQXLyLkZdsf59SG1DaKSWmj5TeCBgmHc0aw39AlTY90zLiVIGa8zeGVOXKKiqJKqV1k5t95GCRdZSY19PywmsVKTMTADoC+x+aelutOlsv9pwhmGCENjtshr3WGSPeqqmC/ltkETwJUh/WK87qpcaFxJH7TWYwun76mWW8roEX7YIAU6VNvYEoyLewgcXJbJuXTIqIY1SwSiPHvbW1Oi+3Kie/yFtSNM+gLKwIPDICNwNAb/9+ueaekOXpi4Gklr5lVN0arNVLaFsljq2qZMVTQ/Wj6wB86vXah11g31I4Ed2vvZ+mU7ArCl7zGAXaZXxB40kanjDE360VLxlLFFviXqtotxKdTMQVJobWdhBgfYRYh1bdvwSvK3anmiXUX3MTAkj2m2SciuYZOJRUTJMRDTBWG5TT5jM1O2q/f71eZj0pCsB6++e49xHGlLpfVKsXpOhVFNHJqDGDbvG6/0S/5PGMXpqFXuJOfHJNeU2ivBwWJ5uh+WHjCN85Gdc9h4EpkXgbgj4k29IwCZeTvPRw9l1xQ3MiMokaxrJtP4dkSHe8AbSo8K2SKBSxGTpse/W/bL8CL5SWl7N7e2iLZCmOQdpXl8BNBrRQxRaOrmPTWR0WWsrYql2p2U5wnv5sFy6huzFLxRId+hp1nVBu5d6WKntipiPNRcQ8eUFdePKIKxSvPqEIlNIoUTeWJcuHb5uFBnjwuHRgLbkxGuvyDzQ5WNzgQABy3UMFxBNgAL2VQPv6fZWMwc7a5oxflglCTt6DMjUmp4uy/L73/3btH8Bs7AgEAQeF4G7IeBqQ7I3szhwUPeum3RoQDHYRypS8/AE1obp70yKKMUsWEVJY9Vnm8iLY/BY93WfbdVqK4JkypfiIqbBm6iofgB9yW4jopipk2P/xWNku472UM9GlhkjjxBxtpfoR20nqRX3z9f3y6nLX/wMOm/Zawr2jjVC0fXVwYijRfHqOB6jXETEaidq7yUdOfcsPKu3WNu6wC2L0Tej8ZabsMZbRXtfgGgSMkb96PPmkGaexyse1ONf5yLgH0LAj/uEy86DwMQI3B0BW6lbT1+OGeyewXzm03qxUpWYFuTBAqgPU6M0mjosFYVJNbtmN1o/miJgOVniIIS+A8tCr0wqweCD1USf7ujkVCnFvGyjWvXUKkh0+tik5YjbK4H9o2rZ2G53kWxR5vj7VgPsfbXwYIaKaPmzIv3BH5oojZeBoXVrUI8DVxmKWFneiBIEKYb0/F/UvYlmTx8PwjBD6sUi+tVVRelp4CUCxr9vyHdF1D05sjynDWniR1CWFgQeF4G7I+DR9rCGxldY6FQlAtsbHILpwyzh1ILB9SX5EZk4tEPalnXW7tqEd+H7ki4YnR1L7VzvPxKUjDtQW74tZwipVCFuphSYSs/e1DZAgCzzWn9tG6vYzJ3YwmPXiiIxR4UvTDHkDQ3uEQE5AjZh1rfoYV39wUykN+MK7NdzjCluW6qdCUBwbyvXrz+BgFEDVssTWd/mIcNfOtxKvEXagLG1ihkFzmwuGCsLUCTMjIKnT73466sMCDA4HUPAj/t8y86DwNQI3CUBO1FbFoagyyFtSnJhdGTeknwIxNMiSdc0q3452DGyrMhP4PuSgDvJK3ocX4cIze1Img2spGrVR3/yydvlv97/Xp07Y9/w9rPGNiQbTKrfuWrBiABp8Sir6tUvFxy9NOigK7NfCsqAwxD19kQw3w7XivEPYUTCC0NlFkDH5eS1IeBGzk3QVukGEvB2UpSuIL23F3OKqbhGe5S9oCW6akltrat91iuiNF6pypyjnMFOy3PGEU79EMrigsCjInB3BFwDGVqlVJGRLQ1pklHRZhHzhcMO1A6ECi0MlOn97Ik8bm7xezZVLRiC9pGM/PwrYmEQRgCQrkTA1bbjyqZJnEKww/L09pPl+XpGWhwReXPPaqEqpvuwpYrrhxgMwSF3Jq8MekIPqWcm4kmcqOlCWU3FN8b2bX67ScAynH7lN3+McvGz/w8CdgTcIvL1lWGoiTvzzbr59USzE8wiPpa/FQnV5+S3cR0adwZ7QVPttXz+08+X9+8/LP/zj//8qH+/s+8gEAQmRuCuCLgev07RIis8kMtqctDWdxkHwJ5W/isFTRZOtYe5SLedl72YVwdoAr6yJ1ftPAwZmfpGhCiqQDSmzh6ItjZ06PYe1DYVrPJC0f/DbTZYeutl3tJq0yWtpjNRL9y/oPYei+ASebV1K70LKOzr0b07mu1mi7BxCXKdmRi4R5hpdrlUwdoKH+YGLX1vqAcgPV4DMDR6UCp2zD62ytrCKyu+t7o1jaA8LZflJ59+trx/Pi///f2/TvxXMEsLAkHgURG4GwJ+1APKvoN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7AHwAvoNTQWiNeewAAAABJRU5ErkJggg=="/>
          <p:cNvSpPr>
            <a:spLocks noChangeAspect="1" noChangeArrowheads="1"/>
          </p:cNvSpPr>
          <p:nvPr/>
        </p:nvSpPr>
        <p:spPr bwMode="auto">
          <a:xfrm>
            <a:off x="130175" y="-990600"/>
            <a:ext cx="27717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png;base64,iVBORw0KGgoAAAANSUhEUgAAAeAAAAFoCAYAAACPNyggAAAAAXNSR0IArs4c6QAAIABJREFUeF7svVmYXdV1LvqvbvfVl1SlvpdAEgJJgE1jOyY2NmA7bmLsHDcYJ8Hn3pfwcr774ke/nRd8vu+ee0zAISe2k+DEDdjIxg12HDBgeoQaJNSVVCpVlarf/WruGWPMufaqUrUCqVQwd4Il7b3XXHP9a+35zzHGP8awoiiKYF4GAYOAQcAgYBAwCFxWBCxDwJcVb3Myg4BBwCBgEDAIMAKGgM2DYBAwCBgEDAIGgUVAwBDwIoBuTmkQMAgYBAwCBgFDwOYZMAgYBAwCBgGDwCIgYAh4EUA3pzQIGAQMAgYBg4AhYPMMGAQMAgYBg4BBYBEQMAS8CKCbUxoEDAIGAYOAQcAQsHkGDAIGAYOAQcAgsAgIGAJeBNDNKQ0CBgGDgEHAIGAI2DwDBgGDgEHAIGAQWAQEDAEvAujmlAYBg4BBwCBgEDAEbJ4Bg4BBwCBgEDAILAIChoAXAXRzSoOAQcAgYBAwCBgCNs+AQcAgYBAwCBgEFgEBQ8CLALo5pUHAIGAQMAgYBAwBm2fAIGAQMAgYBAwCi4CAIeBFAN2c0iBgEDAIGAQMAoaAzTNgEDAIGAQMAgaBRUDAEPAigG5OaRAwCBgEDAIGAUPA5hkwCBgEDAIGAYPAIiBgCHgRQDenNAgYBAwCBgGDgCFg8wwYBAwCBgGDgEFgERAwBLwIoJtTGgQMAgYBg4BBwBCweQYMAgYBg4BBwCCwCAgYAl4E0M0pDQIGAYOAQcAgYAjYPAMGAYOAQcAgYBBYBAQMAS8C6OaUBgGDgEHAIGAQMARsngGDgEHAIGAQMAgsAgKGgBcBdHNKg4BBwCBgEDAIGAI2z4BBwCBgEDAIGAQWAQFDwIsAujmlQcAgYBAwCBgEDAGbZ8AgYBAwCBgEDAKLgIAh4EUA3ZzSIGAQMAgYBAwChoDNM2AQMAgYBAwCBoFFQMAQ8CKAbk5pEDAIGAQMAgYBQ8DmGTAIGAQMAgYBg8AiIGAIeBFAN6c0CBgEDAIGAYOAIWDzDBgEDAIGAYOAQWAREDAEvAigm1MaBAwCBgGDgEHAELB5BgwCBgGDgEHAILAICBgCXgTQzSkNAgYBg4BBwCBgCNg8AwYBg4BBwCBgEFgEBAwBLwLo5pQGAYOAQcAgYBBYMgTcdM8uZOGhlIkAy4cTWvADoBpFCC0bVgTYEYAoRAQLlmUhsgB+K6L/Bb8nL/pT/129E382/UPBR1gWbNuhEXlM+o/PQ4fQtGw5H80FYQhYAc8lgkOTQISQj7H57Inz8wEyR3qbPotCGrAxW9B5eAy6XvmAD+Nz27DpPfp/OiyyEdFk4PMxYXJeyeP4mhQuaixCTw8bozULNny9IV1lfAV8H0ILCGRK/LL5qhxEUUjgwLJpUvR3ehGm+j4wVHxN9Kft0E20EEaBumcMLuMu98NGGAqudL/p+unfoS0zshDCf/gV80s3CBgEDAJXHAJLhoAL9+5GPrBRShEBBXAiwA8t1JhgNaXSgi5MGBEDKCqxYqYiUtIL/WQC1u/TYbTE8zc1PyiiIrZiolPnFFIVEtMvJg8+NRFwxOShaUg2AkTa+jt2vCnQm4TpnhAe3iIqoWtX89csqebq2S4TvB/S/9IZbaZSm+ehjuHNAJGjIlkiOL2xoM/URmXqHPgS+HXhxoXfVXMJEMgGQH1bE6JMX7YdNIEwEgJtAExk2rg3QpwOIrpmSzZW8SaKNz9yY3gzYwuGdEWBmj9/X7ZJcCwL1YdfvOJ+eGZCBgGDgEFgyRBw87174cFC3QYChAgjse7qbFmRfcVLMluhRHq0RkcImB3oc3nNTcC8cPOiz0u64nAntriEOBoEFj9CFn1XiECIRZHVBQRMZKRZWqw4NXVl3TYIdjoLlKxZTXhMPGHI/3YcsSL9KGR8rEj+TQSsCVzPlexyPY62xvk7CVJP/jSEgMliVSamJlh9lTHhBeKFmHYowWOyN0Jb/uozcTOoe0kXqix9mpjPpj0i3tQ0ZscY2LQ5UV4HtqeJ6NVmJQLq3zUEbJY6g4BB4MpDYMkQcNuXdwOOjZoDJo8gqCMMfV54bZuoWVumsjozEVpiKdlEHsybQsD83ekNYOVDpi8FiiyE4PUB2q5mFyi5Odk6IyuzYS6zmzjSGwNFMurcUx8BTcDaOiarj0mIrDntldZExGSj2U0uwGH3O1l/Qvra8tPGLNnBmhA17TM6yqUtnGeRWaqQUSegjQvzGI2ZAGsa3GJOZMtWb0SmfnEyAZPlGlvAfKlyT9ji5fMJAdP8eSTaUEUhewH4HuqNC3uoyUWdmGVALm4KQQiONWMBX3krj5mRQcAgQOvTDH7HKwycVXdfh3LaxoQXwaHFOwxRD+riZiX3K/GtiguyG5ktv8aiLAQtccXpQpqN+LDEWcnO1lYsHWtZYlHSZ0mrVd6j7wqBaTjp7PJ/moBpDCG06V56TLbo1C1J3hr+XJEN0xKTFrO/cD/zNlGXzJ+JnN3DsjEQ53wk1rMtljfFSgWVpPtZ4tU8KFujevOhRpjkKpYr0RY5z5cJWLY5k18N93XDChZvgCZ5y6F5yP2xGW/ZDFgR2ewqMEAudromugbt4VcnYpe0igk07kME/7svXWFPs5mOQcAgYBCgtXOJEHDHX12HUsYG2bwuEY1twQ8DhGEggiMWN5H4SMQ/thXBVfFIbZs2yI9lWoqJhb04BqlMLYkx6vistkTlnEmC1KRJc2AiJgEYW5KK5PhNscQoMstkGBHd0dgqTjlFICbvKwtdjSXWIhmpevcg5EP/ZskZiaDU5oMJkPnPnUTAPCtN7Dr+ShYmx4GtOH6aiOCqDQVdM216HCVpSgTG1S+oQcDqM829k/Z20xOwxMRtWI7D95bEdeJdoPsh6rHQ92E7auzQRsAxbLlupVqTTQvhoDZiLFpT1nLNuKDNWmcQMAhcgQgsGQJu+tK1qLniRSZhLEX6SP0cRnVFHkImWpVMsUKiIBbkKEIISJmsSUPHcpVqii1cbTUy3zXiysIjQhTCamLwMgk0eE2R8IWB1FjYxZsEi4lDxFANcZHNql01UbJObZq7Op/aSDSU1wFsOphFSmI1kjVLY7BFyeQjx2rRGE87IWaCVVfuc7HMlRwLEZ2T5smxc1ItRwhs2cywsngGF7T4AZTLnz0SEcenYxRnc7SwGc6BAji0YeFwsyjORdUs4QDBO/Yp8PdZta3FV3HcnUIUhIcN27FReei5y/bT2/cNC3c+OMPp7nsC0XfuuKi56HFvfuAInv67zVPGOIpv37IF9++cfnw+dv8DOPL0Vvx3607MND0Z9D48EX0HiI/5O1xwtm/fgi33PwNMez1qLs8kpngznXvyOLPiRIcmjlkIpo1rXei8gbdzrL7auedK0Mo9mHwvp7+HRzXW6r7M5+mZew6NURZyH5IP3ezPo3xzvvO42Dlc1A/pCjtoyRBw7svXIrIDVvBatitxYA4aKlcxx1wbsUEiYHYaq3QhodDGKxZTxdZug4Cnu0faYrVYiDT9XdRpSXJaIVlOhVJKXrEUxb0t1ji5kmVW2srlf/DGQlhek7zDMdGQyUjIVMWglbqYCMeizwWEWHh2IQETSZI4jaxxFWtVrl6ZN20QlBXK10keBhI5SVqXHk8rjZWwWc6rNjiCrZj4FINN4qKxmYSgcq3T2LHKnMiYCTgCbZySngfGRW8m9KZApV8xe9MmhNPAAMuxUf37y0zATHZJApidIOdcE45+G7dseRQ77wMefHAnE+TkhXi+BDyFlNS4dx95GlM5fUYy4mPuB/PrVALe9w1Ydz44hVj0QnwzHkicZzaym4rHzN/dJ2Q2lawvwB/AbPNWJ7yoa54y2enHmOb+KKzueyKC7Mlm+s7+SbjN+axo4psOAywAr9lONOfzmCDgefwWFvIszOf6l9J3lgwBp7+6C6EtcUlxNVuU5SqkyxbiZFYU4tLm7zTSXLbwxIIiy5aIZxIJqnQmTQhkYdJbZFHF1i/nqFLGES34ifybxBMQ8Nej2LXKecpM+iqmqebN1ibPhT6T+KeWHBHHEAFLgpG4zNkdrfKQk25jiXwTQioZ6YKAN53FVyY8kRVphgWJeONAIVZ2k0v8mtzB5G0QoZe8yCJmYk7kGMtmIhk7VxuFRJyYjtUZYjpuT5slTe5sMSsltMSfQwQqB5itc8ZH3Ve1GRLCJzEa3UfaXIgzQ+dclx9+/rL9Jue9AC9gRmIF7cQTR7bjW1vux8540daDXD4Cpuv71vYncPejd062uBXBXTi3BLmgsTFZyKI763eZyBokNdN3Z5x34j68nWP1MPO//1Pv2YX3kMfCwr0m7wRes/PvXM+jIeD5/ryXDgF/bZe4VVWRB0kvkjzRZO6pvnBtMTExxpJgZZWxSEksVDEYydWqPNAqdkjEq9W9oqiWf7N4KVGsgr/HzKWsXU2MRISUHmMBbl0ImDKDKE2IyY4P0m5nMi2161cpj4mo2YtM55W0GiFnZYFf6OlWl55wWyvhlsaErpkTdnSyMhW4UDFnna7ExK5mptXI9B16X4Rd8jnTdoKAKW2LxVEIYSvltFj+EpenvZMOB8jWKJZzS2qRJe55EVdJ2Q46jpKqxNxVWMUEnCjewfOlf9O4fhwPJwKmfPHiw5fZAr5g0Xw7FnDy2C0zuJovEwEz2QFPRP8Nb05xefMm4dG7L3A1xwvRvn3Yd8cdseX+jhHwFOKfdtxZ5p1cKN/OsZMIeL73f9LmYco9nHVDM/vyPiu288Fr1uHn8zwaAn7XEXDm3msTBKzUzUzGQgoXeoXFsg25SpMIqchaYytWZ+uqlBdavHkUS/JjmWDYpS2uTiYp/i6RiFjeTN70HUUcnMmjXM5ENhwTVa7VTM1iAgrsED6dwxL1sXKai7eWiIfHlzmzlUzswbRE5BxIfJfHVqSvldGxhalJTR2n49yc3iNWrkOExheprEvRkUvBjimkLr4GsaUpDqyJmf7UamO+Ut4TUG42Wb+2WPt0/bxfkkQoupRGjrAQsA4DSO0yiRdznDmUyl60AeG0I9p8zLjhUJuBREzdZhe+eCS8EJj47hIm4CkWnljDmOKWvBwELOc48E1ymc5tvc21AL1jBDynBTzbvCfP8sI5zf/YiyJg7RJmV/7kzdVC8JmK9SW1gOf1PBoCnuv5jw3FpaKCTn3tGqVUJverJBgJ6WoRjiIIbaXp4hCK2GZawGP1sCIStqiVqniqIpjOpS1EpnE2ZINJcUudp8oCIBozlBRbdkMr5fMkq125keMYp4odMykr97HEUBXtapW1+rd2ZnPqjiq+IYIxba3qTYXKLeadiLr9pBjX1q720isLmOfIbl0KScuWRTKYBPUGDslHTYqCcOJSRKQt6nIt/mrYz2oTQZ/pEpvquiS1SsWxWZgm54/vc4KIY/+BvteJXRhvaCLA9SMUH7m8LuhvbZ8qlLp4C/jCxVTiePsnibGmET5NXQGmEUJJXPRRzCcGzMR/4JtKRDb1eqab0zystFnUYEmB0pwx4EQseup3Z5/37AS8kGOTBLyw+z/DvXu7gr3ZYsBT8ZrnfaBrnN/zeBEEvIA5zJfclsL3lowLmgiY6/6yRUq5qloPSxWxmBLEsLMctlK1+lYrjem9C0w8WecnlUGUqKdWPDfcpELGZOUl0nA4VppILFZWMFvQRMCs4AUCVj1TuSqtNU5MhYhWkY+QJtf54msUCp9cy1orqJlgeLMg6Tpkp3IMluOkYpnLS+zL2E8u7Cnjqg0B/V0qfzUi6eJ2FkbjvGu1MbiQgHUdaA4IyDUrU5pj9VQqMlZfa6e//mk0KpMpg3VygQ0lqnNcp1HvmVzdoZSYTN5RnRPM6nJdL9sCMj5Q+ofLRcCymD569ztEwMpdiCnKZ1GNilpZxFiX2gImgv0WtsciqneIgKcliQuXzdlUslNV4ZMJYq55z0bACztWRlro/U+Kou7Cz2O3vlZKJ+/x/Onk4vGa4xzzfh4vgoDn+SzMH4Wl8c2lQ8D3XCNiICYCVUCR+UEViKCYKTOSKsHIJqQmocnFJIR8SHErSlsaMWQVsY7x0je0faXHkOWehEAihpKCE1JVsqGMZhIlK5DFYsJyxHdcSkK7ntWQYmVqsZASdFGMU8V+KdVIu7Xjxyk5HX5TmhxwgwK2lOVaRRAlqUli9CaaOyTSkYQSJZ6rRW1CxkCQKG7CLmHZDQh5qwnFsWO6XuXuD7W7mrBSzStUbVA5G20Y6F4GWionMfmpYjq635x7rcqLxOrnkNKkLESBUL3WAETkYlDzVNsOuCFQ/u7lImBZULFAkdRMS0UjBWX6b8yqoE0cMru6d24L+AgLr5KbiivIBT0FmuS1zj3vmQl4occqylnQ/Z+8kZo+BvzMRVjCC3FfL+S7838eDQHPl/6XDAGnSYTlUPWmhuK5UTGKE5JYyCRdgBpuZF3MkIo3CFsq5bRyYEv0V2mbFHlqC24qiEJAkuYSBCL24UP1nypim5BWsbq6USeLUnoo/it1lXk2WkSmVWBsRasYMZO94ncicaXsbVTtUt5a7SpOzEXmHsHzHLZCq9UabziY1NiK1DFfDkBzzQvu3cQlHYVeSfksZ5DqY1rQpuPu4qQmw16lSymLmZs9MFFTMrMSS1F8mIcV8uVRmYBp46Q04bxHoPxuuSEOkW+i+Alb15yWJFsw9kbo22qTWluQZ1EXzS2U3PDLZgHP6NK9GBf0bMcoyylenC+hBfyPwD1bDuCbk1KfLjzf3CIsSVHSm4aFLPwX9d15zjv5G4/PcxHH8jgLuf8XpGzNgOkF8f65l/aLwmtKnvaFZ1nI82gIeO67pGhn6cSAdyEg8ki0VmgU8dILviiPefmOY4UsbUJgqwpRCYWvzjuNnZnc3IAKSjQCjbykq1rDcc6uKuPYaBbQgJtnGFveYr2RZUmkTv2KIq5URQTccL8K2ek5S0MJGUIsU71J4DQgTpkSUmSK5ePE4c6WYiKmzOOymlphouKr8m2dS6t3H2KJN8pcNGLQlPrDGLFxTtsD2uhItTBO3yJxl0VXqJTIOo7NquaGKpusYBo/5aZRD30ultEISKuNk0UELM5wtpR1FTG676rZBW+QqOUgZ6XF5VBE4c3qc0mjcqhNY2Rh4h8ukwgrVtsuLE932h/rFLHL1O9MFmNdKgK+D/dRyQgWXiVnMM35FisNaQowQj4LmHfi+LdzLA8z7/uv475zhRGmbrTmt6xfEgJe0POYIOB5KMIXMt/5IbB0vrVkLODUvbvZdqU8XOKTINDNEiaDrdv1zXULmNgoTqvrR6sMH1rVJVVICY6UJ1vXGZZIsJilLNiNc3G1sSjEqGO1HNVVxSIc1RqQ3dg63Ue7dpWrWNTFKu1GGeeN6Ky2iKW0JZOoImCeryJsJmZt5Wry1VZ6shoWkzjFm6W2tGxcdJqSqioWOwgahTUYA2Ucy3EBbxriVKDkBiRRO5q2NkSYnpeG7/vsgo7l68ka2eLOULFs1eyC74fdsJpJFU7Z0ewVEYtXovfycnnjYnNRkfHLRMAz520u3AKec1GaFI/DPCthLbAQh5Rrmia1aIbrmbYQhyabS1GI48JfeRz/XMi81TBv51jh35nydqfgNRtOU6qZabdvI9ww18o2e0WvqUfP+ZwlsZktTpt4Hr+59QjuuENU3fPRQ8x3DnNf+dL7xhIi4L2c40lt95g22Hq68NUg4OlFV/oIIuBG5SWp9CRFPgL4amxWSCvFL6t71TpP6TWUgsRuUJUsrGO/msnilBtymZKVZjeKV7D7WSmbYwbi6erc1oa1Lj5oaU5AlielMgk9ibtYXiJ00g5pfY1cjUttEsjtyzW0QypsofKaLcpLJre4sqJ5jAYBc6lL1f6QrHB2GLOWrAFGpJhYt4Hkc3ONaqZzJk3xEze6JLGnXynNJe1L3MV89riaFinWZIPAVcMYH8kxFg0ZkbmnYt7cYFHU8ZbFRUJ4GiGQdVIYffiPl/iXOQ8Vsp7BNCknF0xunjmgjRjihXm5yTEvOgb84GTSbIw5D3dkcgIXU4oSjXMvZIEWTC5m3tNX7JrfNS/k/t+H+x58cFL1LjnHTJjOJNSauSjlwvGa7edxMx544m48eud0BWAmHxc/j08Ad1I91nlugmYTjckZZrqfl/hnfRmGXzoE/LXrlNtTOVsTKToaJ3YVK4sNXAm6IZbiTFVawEVpFUMr67+4qbUVJYt+w5oSimgojzQfSEOHyXcpdn1rEmBjlipPkcjL4ThunN6TEIo1GkVQRS49pnIz8wSoJ3Gj9rE4t+Ul9TkUWfHfG+k9cR1qlcPMl6qvny/bYks09CWFSFKYZFyOzbIISlTH9Irb/ukqJboJBLuHxVVNZSB1DrSoz9kxPBkqPQ+FB8WD6UVeCSLhuPGEcrtLIRJllTciBLFAK7RIPU6bEnI9y2bB9yOsbV2GE//jyUv8U5pJ/TrNAnURlY0u8eTN8G8bAXP/3zaE79EBlhAB71JNFYSAY4pKxjxVFSs2GnUglYs4kO0sBR3ETUvqXEVesXApGZNtWNfajp6a9yr8kWxSr1zPMfEmWILdvMqUVYQj6uiQC1RIxSedOKWLTaqCIRzjlIIYUsKyQaASJ6V4qMSVtaqaU7Q4f5cEYHpC1MRCbz4aTQ2oVnJE7nxfXLr04qwjcU7H1bdEU6Xzr6WIh5TZ0JXEOCdK3MBE6CyGangh4r6+wsaszubyG1S0g8VVIsZyOX/ahh/4qi2ilAgVjwGRs3gHaCNF98R1xQVNVj3HjjnuqyxpK0IOHsb+4U+X+OdtFuBLDPAVPry5/1f4Dbpip7fkCFjXD9adiTjWGccpG+kxUt9Zt6wjFzCxnFh5/Bn1ntVNEmILOKZ19RdlBStrmA1GXXKSrV+pSW1zYwP5IK66RVacMpDjuLFy51pwVeVJmQ+7lmMBlMyLyY3HoJQbRcDJjky6nCSTjhBwoMtlJgRZUsVSlXlUmw3pwSsiK3K3U9yXiI8bMWhZNhOllL9k2udOijQ3IjgieyrzqBTljssuZa6ExZzbKB0piuSEBcyfN24YnZOrlXG1LsFXhlDWv9pg2Y7DJE040a0U4heCF5e2lLzk50O1haR/0xyrj7xyiX+AZgG+xABf4cOb+3+F36ArdnpLhoC9e65RzXtUP10FqS4TSSabS+5UX1S6umG7CJpUviiXeIyk6YKq06wVxlKxSYhBL/7SDEHyU6VdYKOJkJzXkeIaimFZeBWSJSnf5VKMivwaim2Vtxu7jMWil+IfjQ2AqL2TnYSk3JPk1aqNQKyCFsuYLEKZJrmgG+rjgNr5CQvq0h4qX1ZpnqlmsvYq0BfjetDK4rZFmSxueQsuxeG5Rqeq6KyIkN7iXsxxM8TGcy/XLzU9NQc30qkkVi3kqTpJJcVtimxDElwpoZjo2iSlijZWkgMueeKSSqX13BH87750xf4AzcQMAgaB9y4CS4qAufctN2oHuD+7bgbAJEcF/6U3LllpccehhMdaUoG1AEnYznaF0Ohtbvmn3aHKBcslJHVsUpVNZLKzLLY4icwtcotyRo0uhiEiq7h+clLhq8O1LCqWcpYsUIprI+usYaro1XAf64i05VBse/KLlcu8CdCqYh3PFowICy28omuhGC3VXGYC5FRaXQQjGetW9ajZze0i5OJjIqSKhVXqdHFRUCX6uiDeqzY1ZKVylTJdczuORZMQjDYvsgnS8fc4xq0KndCcCR3ddkE83hTXF08Eu80TmwneS1hA/aEX3ru/cHPlBgGDwBWLwJIh4NS9u4gt2Ypiy3SKhURVmCSLVdVN4h6yOu7asGxZ/dxQOSnG0d2GtGBIdzZiao4tWlJgc5lIVfExdn1L3UYOgWrSYIvO8lUno6TLlaxosciloIXYv0wicZGQRh5wQy2tW+zJs8QWu+T+8KaBldmB6hykHjcly5KcWmUBiwtekZwoshKxcRJkqZxf9rfrDGmJV7OQjDcQct5kCpaowPU2IZR+vA3dGmzq7cuFMbhMGHwlqFJ3RuUlc6KSwqSRy823izdbooDWfZ41drDIBU4w0A2gDZOEH8judywb1YcudQz4iv19m4kZBAwCVzACS4aA01+/li1brTImV2ecsqJinrqCk7aiZCVXgdc4ZqgJTBb6WNWrbhLFQtmYTFSyZJGUIgxNMhxfVGTPY7CYSFTYjWYLKhlHWYpEXxJPjbj7kLbQ6HweuXlp06DmKXZwQ+wUu2tjLldWriI0IWCxwJn41J/sfNaklajYJbk85IonIpc4sJAYNW8QAVWKU76IrAOO8VLsV9y7qiQoEaISeXE+NYmveONBFrUaT7V9JAKWGIJuFNEQkwm+qpa12tVwoIFvdsDpRbwVIOtfzVU709Xd5CeAa26reDbdCxJWU+pV+TK2I7yCf+tmagYBg8AVhsCSIeDMV3dzaULOqSXhlWshUKkrelEnciARD1dMijsPSWlCfl+paZUJGXf40bFMzgPm4hzatmrEPam+sViUQm6eZcELLXgBULcD+JxDTOIkISWmDBV4FVKUOCV7izlOKZU/iDiJ1NmtymNIb+KAiIatXHLNStUpjq7aIu6ic+lMIPqLpOBIXFbIWsWhE3FszmsmHDTRc9lHwpTya+U4jnoryzcMqNOTFLtgAlalHeE4XAiF2jtpdTgRphNGqNM8uBOR6sOs6mBzRyNdX8R2ePPCFr9SXFObRi6FSRlbVEiD/qPPuDCKeAh4s6DEahGptxNCc3Zbc+cpsXop5YvmTmcpPfTsFfazM9MxCBgEDALMBcll7MqFJHXP9WgJHJRcyjH1WRQk0qJYuaRUzaopAKe5UEMBacdHRfmTecLSWUmlrrBZqkiTRnQcRZIyPqfI0J9Ehpxt04iZOkrtXHcsTvORdCEqgSx/ipSKODZgkqUUHd2kgazc0FbudK7eRHMSNXKAGpNUilJyuCAFzUkIMmDhl/TwZZWx6rbEYmw6o66/zEK6n1IGAAAgAElEQVQwKtmoi3dwBRN2lXPsmsne4vGVbS6IksWs0nyY8JQCmclb2lAoxZSytFV6E4UBYre0+i5NXRpRKHU3q8YdpWZTZM/ua3CvZNpdyHmkkzDXn06mTykRlzRdELLnlKRAakRrsRdtZFzH5c3DxIPPXLkPtpmZQcAg8J5FYMkQcPqr16PgO6h6JG7yEcJny03Jr5gY/KAOhGRCKaWw43LzgSD04VoiXvLDiizotieiJap6RUIsRVKOI65LeqXcFP9ZZ0tQXKz0Pcd1EdZ91FEXU81XamFH5QXTuKy0Fhc4WWSBFC5WZCGNCagTE80tacpZoTRP4ARhbqdnoUJ/RwjPpVinzWUc47ohoQ/b8pB2XBaF1Ws1eJ7H84vsxibFJnU4eXDZnUxsnwZqPk0CtucgrNeFeW2iLiJ7CeBSgyHaeNRVY2OKr1LJC34pK5f7BSvLntXodL3qOzalKNEgvg9SYzMGROiU58uBZAuZTJotccr9tR2PvQdhUEPg1wBX7hMJ3fi20P2ie5FKwWW3dsSbHaorzdFr+i6RMiykIw+R52L8wf98z/7AzYUbBAwCVy4CS4aA81/aDRceApcsWumZy4s8hxWlQMP1qzZgk1NAiVysPvDayBmcrJzHDrcFh+oTaE7ncGPnSvjVOk6ODiPTlEdz5OBEZRRbcssw7BdxaqQPH1q5Hb3lMbwwegZhSoRfZFld7bSwZbi/MoBtqXZsy7fjtbFzWN/aiRVOCtWgziRARxDpFutVjFsRhvwK1qdacCKcwFhpArvaViNlhcjBRl+lhJTtCoFGIfxKFT3lcXjpHHK2i56wiKvdVlSdAL8fPo5lhXZcm+rEQGUcdspFt5PDH8d7MVarwLZd3Lx8HTotB5WJMspuCM/2cLwyiquyHRitVzBSLSHnpVAOfFzTuQaHhnpxrHQe2/OdTL795QkcKY/Ad4DNdhPO+hPkccbOQje8wMZwVEW3ncWwVUeHm8G5oMju67VeK4ZsH11RGkdqI1jlFdCcyuLng29iJCzj/R3rcBXhl07j3OA5FPItaGpqRlPk4Injr+CIPYEb3OU4EoxjOKphRSaLPellKMkeAa5Hng3aN2RYAf/rgWMYQ53LThLhSnxduh/Ri/Y+qciB5boY+3tjAV+5S5CZmUHgvYvAkiHg9L17G31f2bIjf6sQsPTjibC2ZRk+13U13hruxTKngJ8NHMRYfQJ/1X41HhujBTvAF5ddg1Lkw/YjlMIaVuab8KMzb+BjXVfhWG0YLU4eluegyUnhYP9JvFIfgmelUA8D3OB2YkO2CT8cPozObAGf6dyKJ4aO4YMrNqKt7OO87YNqUXRlmzDuBvDHKxgL6vjDaA++se4GvDZ8CisLy/DGeD82N7chVwvgw8bTQ6ewvXMVlgUein4NlTBAvVpF5Dp4ptSHL3fswBF/BPvOHEYqlcJXV+/CsdIQRms1fKB1PR7qewUTYQ2Wb2Fn+wrsznVhOCghXw/Q7/pwSgFaUlmcD8rsek65HlqdNN6oDmJtthX9g4O4unU5DlSHsMrP4vXyIE74I/hK61X42fgpDEQlfCC3Au1WCr/1+3GLvRxn60Vc37Yaz1XPIWUDezLL8J+jZ/Dh1g343vk3cFdqLcKsg0eH30BYBzbmO/G5FVfhQHkQy8sunEoFbzX52LFqI14+cxzP9L6Fv2nfhWerZ/F6bQhNThp3dm7CYKmEpgDo9er4UG4Nnq6fw972ddh36g0crQzB1WlLnJ4mVbB0BJwsecdyMH7Ja0G/dxcQc+UGAYPAxSOwZAg49bU9kj6k4p4iYUpWS5LuOXtbVmJgYgjbU8vw+PhR7Mh04BPdV+PxwcM4UOvHDd5KjJaL2JzrYMttKBhHMWXjttZ1eHn8HFYXuvC903/ChsIy3JJdgR+eP4jActg9+pHCWlyb68Ajg69hJKzhcy2b8fTESWxo6mCC+8PgKWxNtaG70IKfnT+I27q2warUUXEs3NaxHofP9yDt5PBP519Dd7YFm9xmdPge9vtD7Mbemu/EOLlagwjL4GKwVkSfF+Hj7irsq/bgmD/CLte/aNmCE+URrMi2IFMJsa9yBjVbhEqp0MJqK4+U62JlOo9fDR/CrtZ12Om2ohzUcCwY4/KMLekcfjFwANvSy7DVbUWpUkZ/OsJaN4fX/WH4YYS/6t6Op4ZO4aXyWVwVNqOlEuJgrortlRwOuBPYk1mOwaAMpC0sS+dxaHQQN7eswsvlAXx22U48N3QSfyj1cB4xWcsfbluNl0b78JGmTRgY7ccbGMfqQgcOVYYwWirik8u3oa84jN+V+1gxfW2mA5UoxLJSiEO5Mj7TtBFPjfegCRkc8sdQdiK2hiNyS3NMW5XzVGleLNwKqRLWixf/CzFHGgQMAgaBS4TAkiHg7F/fgCCiuKGWvkohCelhKwKeFBy8v20NeqpDuD7VjR+eP4CbmldiY6YNg8Vx7Js4hltya7G5qRN9UQmDxSFcnVsOK5dCbXwCdVqvUxn8ZOANrM424/b8evzw/JuYQITm0MFt6eVoyubwfPUcDpWG8NncRmxo70BrIY+XBnvw47NvYFfrWqxxMvj58GF8sGsrdqWX4XhtFBvSzQirFbxVHscva2c43tqJLG63u2C15PHqyBm4xTp2Na/CkVQFA0PnsdVuhV9IYQWyeL7ch4PhIKc73Z5di9ZUFpHrolau4hcTp1AlMReANW4BactBs5tCt5XBE2NH8aHOjbilbS2sYg0/GzmKFi8PFxZ+O3ESuzLLcVWuA6VSEe1tHciGNn567iC68q3Yk+nE8NgoflLvwZZ6BtuzHfBbckiPVfEb/yxusDvQ3tyM0LMxUBxhi/SO1o3oTwFtgYdTlRE8NXqMFcmddgYfL6xBoaUVrw2cQXcuh9ZcM0LHxj+99Sdc17EGG5tagfEKHht+C5XQx435FYjSHtajCc+UT+Lzq3cgSKUwPFbB93pfheO5IkCjmtCkfFb1sImQ6dlgVTXFlh82BHyJ1g8zrEHAIPA2EFg6BPw3RMB1Vfe3oXzWFSbqkY9ON4/d2U68XOnFR5o34TGyQjvWoTlfQK4c4XtnXsPe5lWouRZenOjBzsJy3JZbh8dLx7EuyHI3wGY7jZ+OHsK1zStxXdNKfO/cfgRwscluwo2t3cg259HX24dfls/gU23b8MfSaWzINWOZm8Vj5w7hhrb1WJPK4kcD+3FTy3omkUcGXsfthXWosrzYwWODB5G30tiW78S2fAd+dHY/lmWasAZZeD7wH34fVnrt+DNvBX5dOYWro2b01Edwwi1xTuyfZVcgAweHqqMcD37CPw2fe+X62OW08uaiM5XFmkwLnho+iS92bMW4FaBWD+GHAUb8GlZ7Bfz74AHcsnIbOmjrYlt4cuAIbsiuRM5KYdgvIduUx8oghcdG38L6MI0qfBzJ+Pikuxp/KvVhq9OCV2tDaPEy2JFuw5+qvfh692784MzrWJFuQtp18R/lE9w8uBN53N60BvuKJzAcVvDZ1q286RiMqlhZaMemfDuCsI5lZQe/nejh2PMNrasxVq9io9WC1/wB3N65Cd8//wY2ZrtwqjqOSq0WFwTh3r8UB1Z9lXlTxgVOLFMJ620sEOZQg4BB4NIhsGQIOP31Paoak6QTsfBGWb9cOCIK8Om2LWjP5tEXlLAeeRysnkfasrHv7Bv4xoabcGisH2knxQv1L4eP4Pb2zeh0s/jFyDF8vmsHnh86hc35NkykQjTbORwY78drw73I2h4+1rwRr9YGUK+W8ammLXghGML1TSvx2PBhFiuta+3Av/UdxEdaN6IrV8D/7nsdn1m+FRPVIp4bOY3Pdl6DA7URbM63omfsPOxUGhnHRbeXx38OHINTD7HezqMU+PgdBrAjbEZbzcYz3hA+WdiAPr+Ep8tn0OUV8NllV+P34z3wQx83Z1fg8fFjGIpqWB5lcavbgTN2Cavz7YzPeFRna7dSrsJxXLS6GQzUi2h2UigjQr6tDaf6e3Fb11b8cegkWuw02pHCKX8Mfxg7hY97qzFYmcDyFd0sMnt1vA8fcLrwVjCGLWjC4WAU6Uwaa9wmjhtf57ViX6kHN2XXcP3sX46+haLlY3t+OT7SvAGPD76JAaeGu5u2YrRWQSWoormQRxE+Hjv+Mj678lr4pOD2A/TUxmA353Br0xq8MdaHa3LL8FylD2sybXi5NIgjw+e4gEnyxc+GpWpVq1KUNVOK8tKtIGZkg4BB4KIRWFIErDvtcBKM6o1Ldo8fhuy+vKt9I54tnmWi2Z7pxImJ8zhWG0HfxDDWtHRQUjB87j4E9BaHsDHXzrm25/0iVje14vTEMGphgL3L1uJMuYiDw2dhhw6yjoNd7d04NT6GCgJsa1mOMqmOLR9j1RIXz/AcD0fLo1iXakbO8/BmeRgrUqTYjVCKIrS5BQzUx1CsVbCpeTlOBhNIlwN0pXKcTtNXmUCWSzzaOE4WbODBCyP0eWWstfMIU2kcH+tDa6aJFdVnSQWddrHCLuB4dQTDwRh2ohPLvQJ6rCJanRSuznXiT+WzOFkbQypykYscVAIfLqXm+FWsy7fjfLGIiaiObq/A7v0xv8oubFJxn/YnsMzLcbvClqZm1Go1FIMamiwPxXoNy90MilGV3cVSI5oaXbiowkKeCpQ4QH9tAvUowLJ0AW3pZpwvTqBi+ViVzsPlZhYBx7o73AKOTAxhdb6Vr5ss9Z6ohI5sARuy7RguTyCVTsGLHER+iDdGznHxk8n0qzskST9kelHRktrfm1KUF71CmAMNAgaBS4bAkiHg3N9eL5WrmEB10QUqxE85owE2pJvwqdU7cao2zoKm7lQBNQQYrZWRpVXYdVAPKHeYCmbYyEQ2KlGAUqUEzwrhZNOcCkT5sAGVgKC0oEqNY66UXOTbATKRi8CxUfXrSFGE0ab8YhtpNw3bTrEIrFyvIqgHcFM2V3mipvCUl1wP6simPU43dil27dhc4MIP60h5HibKFRTHS5wDTPnGdF10rrQr56MU5EIuj1qlgiCooCVVQDWKUPLryDspZHMZFKrAyPAI/IwFv17B9rXr0VctYsL3kUvnUS6XpdmEH0iaVFRHUzoLz3JQrlVRq9dQq9VVEUwLxXIJZTvknNu8l0JnrgnFiSITayGVQbk6QcnXcEIHmXQW9bCOfD6PoFZDNahy7nLBy8LzcsjkshifKKIl14QaWb52BUGxyi55aqGUTqVgeRbGy1WQbLqQznH+UUD3qFyDl5ZSliToos+OVUbxH/1H4HLecOPV6LCk60fbqD9oCPiSrSBmYIOAQeCiEVgyBJz5+h7UKcGWSymq6khcg5neCtBip3DTyk3IOQ7sWoRKtcwVl0JbCKxeryPtpeB5UuSZGsHTyl33a3AcG6lUFq7rcF/cSqWGVNZDUK9xa0MqFOnRZ1TAieshh1xIgkiL8lrZGrcdPgeVTnRcD5V6RbUmpK5GJA8CikGV2yVm6Rgq7UhlL4lXwhDjtSomalWkXQ+5yEPJryFlSzWncrXCOcJEUhTrdKlMJZ0vFPEZNx3wXJSqFdRqVWRdD36tilQmzUTLZSsdl127ZFlSbNRybFToO7bLNZ9Tisgq5TL8KEQ1DFAL6vAdi13leTeNnJdGuVKBm05J1a56hXv5Uh2SWhDA5U1FhFpYZyU3l4T0XKTtFBNl2nbQnMlholJE5FmoVSuIqPIX+RBsC9mUB58uKqhz+hCXryRhXBAhlXb5T1CJyXQKZ8sTeK3/JG9ipPGFyPN0W0Wuac31pF3UHnr+on8g5kCDgEHAIHCpEFgyBOx9fbdUu6Kyiaq9n/TMJT6l+sghgpAsKkk94f+oe1KiLy4n6XLrP6qE5UoeMVducNk9rTohqDr/dWn0ywWbXFiug4hEP2TCqu48fJz0wFNVpJKtAhPjcfUm5TfnwiGqApeqjsX5q+xSp+9JzWeelzQgkmuil0+VvtTmgz7nc9N8XDKrG/NXfXe5ZiQDRKQmiVtSBUxV8NTHa2E592SkXQa3o4ireHHNasJOtXLkc/J5dWcIxX5cgzOgOpzi+yVMuZSWKqtFLmdmSV1CVHe80Nei56UKQvP9U+2e2J+ssOM+xFS8xOE60VS7msqN0ks2O3IMXb4LF5WHDQFfqgXEjGsQMAhcPAJLhoALX9/Liz7lfsaZSLoSNNcKZscxbIoRMlkQqUlzBO4UxBwZSIlFtpiotrNUaiZrC9zKjyzZiEtc6sbxUlmJRF+qXCU3O2h08uHyh9xhj3rSyvtcZ5rsUu5HoNr9KT5uNF9QdYu5VrWyypk4pNUfHSZFJXSuM52HmibQyNQXWUhN+N+Cp1oskvCKQ8kRlcAUlwF3JyK+pFrNXMtZkRZZ63x15C5XjQFpPkxedJ02PE7vASK/ztdJ+EjpbClbKUlg/IbaDkk6lDSikLlL+0e5qMas5Shpj8gIMy9zG8GIWjpIqU7afHDBUcWwZHHHGwFpQKg6VckYhF/DCpY51Ewa0sWvEOZIg4BB4JIhsGQIOHfvHl6IqY+sXvMbSz/hQwRMpCUKWO5GxCQrhCM2ETUvULRArmQ2xuhdyRslAqDvkluX2wuSolYoRHKOmfoc1aWIrEDqKUDfk/rDRAxE1IFF5CskHtHnuksxd/5RYiUqFsFGojQcICuO5i4kRQ3q+ay8sZB8Z3JlS9ckimNzgwjdetCK2HVOJMvdotSx/DHHTek65Vro+kTE1sihFuWwWNBEcOTu5o0EtzHUWEp1Z7I9uaevyrNVfZyk21OifSKVjeQ6zfQuE7DIpbiGWaJbFe8jyODnVpMUGqCGDtyTSTY6hCt/JvdA2hzKxoOulepUc1iCsSL8aOMhZ5LWiID/9y9csh+QGdggYBAwCFwsAkuHgL++ly05Jix1tboXrQhvlLWlYrsaEH6X2+M1iJtogb2/irSZyBTZcuxQkSc3YFBqWmWHKjIW8pYm9GKHMpkrkq8xeYirnMhCk5tyxDJZKI9p3M4vMb3GOXle2uJvbAhYjKba+fF10jnUfGgjwMSrvcLs/qWNCQm7FEpkrSsDlbspaUAnPUVq60FMqsYX65ysZTk/NUBoFH6U99jGVRYtb0jUJiG5WdItDLmzFGOsO0cR9rTJ0dZyiNCRXsDS3lE2EbyRIC8Hk6yevGyM6KUtYHkUItQeMoU4LnaBMMcZBAwClw6BJUPA2Xv3iCAnScBJ+avCSBfjZ15SzYmoXjCZQhw+1S5dRUoqnBxby8xd1MxB8dIkVS2TnIpjshUpJ2VC4WpM5KqOUEt0eOTyEGTZqVglk6FyljIHquuhubIre1oy1CFkacHHxKLIX6w/GcdhVTXFYMn9TgRJljgdwU5rFRCmczTSdHj+OqVL8b3uPcxpRS51Kaor4hMrU4Rvajzu8Tv9pAXbkJsoUE6wtCsO42IZ7PUmfzlb/arDEv8prQslJq5iumzZ0rzJStfB8ckErG+IJmC5OxGqxgV96VYQM7JBwCBw0QgsGQKmQhxcCpo7Airbd5J1Khhoi4tdrIqA2f3KRftlQRYrTfWTVdzB7/L3yS+s2+0pC40HVi5b1Sc3Jj7VxJ64hApe0P+Tla7NyoatS65hokqKGkvcVQhYztWIU0/eJMiMxbaMCV9rn3hDQa5iGVfImdsDicOX3cniYidmp/MTPkSIk+agXPXsKmesVMxWAudMmnrjQlZm2kvDr1FPZsFEX0PsLdCbJGWuSoxcvsueaWX+033hy+d7IGSrqVzi6WLK04aFNk9c7Uq7lxVu0qlZvdTzkCRgGsHEgC96fTAHGgQMApcQgSVDwNm/vZ4bzVMvXI7ZKsGOWrobcWHlcpXYoXJZcjN4IR8maJVLrIVOOiapY6G6gb0wulAl1xZWPYOF6MVOZPpUAiaxXhvkK/dNetaKPkgfoa1HssxJwa3vsGwOVF/6C267dlNzjDu2DCUuG5FZqmofc4qTsuDZ+GcsJIeaMYivQwu+lBpZEbo2roXrGi5/uVRyX9PgNnsYpG9wQxhF55LP1YZIb5KU2KpxUaFY0iqeK0qsxiaj4Xmg6xLGblyTpmki9ZjBY9c9kX0DUaD+0EuX8CdkhjYIGAQMAheHwJIh4MI33oeAK1mRi1VimpRTyxzB4ia14E8hYCFR3aqOVMRKOUvqZ9ZJWdwSkGlMuXaTBKyFWJqAtfBJp0BpktZRaBrdZjJUCqDkfdFpOwl2IJV0oDOIEq5iImXtjhYBmFj+LBZTimclhGbRlKirtRtbSJzf4+vXJrMiTCZgeY+FSrYI0KiZPW8BWITF+u6Y/PSU2ZLlSyNVOLsjGsTJKmmFRIKAxSiX8wl+9EaAKKT61aIGp5xfOlZvdkR4RnFezsMSJTqNz+eW+6ikV8pH0ABaEzBPwbZQf/DKigEf/fYt2HJ/okfxzQ/gyNN/h80X9xt+jx21D9+w7gSeiPCdO95tl/5uvrZ32716Z65nyRBw6uu7YzUyLaoU3yRFLDto2bqaHBBmq1L1CtYiHuWDnmSlhjpPOGG5snU9aTgt/WmAHntImVSIKERhTC+HLe8LA9RMqpLDFM+b05RUrFS2EXIcUx+3XlRWtk7ZUWlK7CpWQymjno/RJK03CsnHZCpGTIUJAZtMQ29ltGXZUEirPCtFpA3VNM+ahG5T7gFfB+fliptYR3nZXc6CMIkp6BAyn1mMdW6MQddAmwwWwxGupPK2wV2rOEVLx795I6FDDBpjLTizUL+CSlEK+e7EE9F3oPlj3zcs3LnfkPD8lrR3M0m9m69tfnf3vfatJUPA6Xt3I6TCDFKQUigs0O0JKTZIRTZ0gFFZaWw7SZ9gUe+I5SXSZTEPhYDVe5xiIwu7r6zYBqloc1IZlTrezJacMIeQmXLzxqrqBGk7RBIUzxTyJKU0pSlJzSYtbJIYcETpR7EaWBMym3QNa38K4SVJdzYClmuy+Kwqk1iwoDxjdu9ry1dZwoyRZnttyYrlzjNSavGp5+RKzaJqU7F5ukeTsWfrOLaMG1iJQlrIWXshPBJkU/UyyjNKqKupqllyIyGz1Va/hepDV0opyhkW2KPfxi1b7sfOd6VV904vqe9mkno3X9s7/Ry8O8ZbMgScuXcPN0aoOaGkqlD1qEQuLFtVLKKiohpKPatSXLhNHVt7tKCT+1LbmCLJEgEQf0HTjMqVlbe59oO2TDXJcqw2Ee+NLdkkQcvfOYrJfKDmEddqkmpS9G6g04WEyrkYCH3CJR9VUSxJxUkQehxfnUaFzLnQknPbSKVSGwRlobPVqGaoXcOkfJZzxIlSccoS0xqnDImgSzuyNQHr9CKhb3Ebi0hLCd9s2jCR359i1nRusYC1KIzV3SomTPeS06a0I0FZwvrqhXDV+AnPgbKrlSNBcpYrV7oKegYCZsv4wcb9vm8SQctinfg4/mLye7OPIYdM/Q69d/MDR/D035FTfDpSuPC9Oc+jrjHheJ92vtMtq8mxb37gAey8/37ggQew//77weNNcuFPM99934B154MQXOaHG9Qxej4NPBozvCCUcN8TiJJ+8XmM8c5eG4C3gfMk7GeZ+3TPixx73yTPzruDIi/tVSwdAv76Hrh1oOKJBawlUCwq0pJkx2HupdrK7J5k1pOKWKIVkmpXk21ZBXBD1yNvNBRPirzlKE1mIpZqEB/HJ7UoSduLKkc4JipNwDwvZaMp93NMwIrUuX8EE54jGwBKweKKULHeTBXomIZ82cJvpB6xm1ul9uhrEMu/sYHQ1qukSCVYL1ZqU/yZS52ImtluaI15dKUOl+pd9IbuUySFRiTu23BrJ13QSQKmi5X9EaVVSRWsuLBKciOjrXh2PyjrXF0P52OramdOGKLy8MuX9lc0afSj+PYtW3A/yKV8F34e/32mGK/6/jOTFy9e5NBY0GWxBx448jSYF+dBjHOP0SDgb22fTLj7F0DAc59Hkd5Ugpr2Gibfqskue41VcrFX7+3UWE0l4MYxSQKeHEOecswkwm5g/WBi/jPdjxi3eY+hwxHv3LUl56nu8MLi5vOY+0WNexl/hUvlVEuGgNNfu46tmSoV/GcykYgi0QBXR6KCDbaDMFCVklgpTFaU1HKSNV1cvdO9ZnLZigWsU4gmE7B2g7LxqwRCU/N4YwtQu2lVvJI3AvwezaZhAfM8dWEPStNR/W6JlLiil+qBHG8GEpsAdZHyTQ4Mk/Jb5GK8TVGYkShNE7DY5Foc1Sh6EadrxZ9pAlZW55Q+vDJvKfMs+ijtxqYNUZ1jtFLJSq5Xip+orVBiD9G4D1RBS8WZE9csRUzE/S1VPgkTcXVTeU45q3Y/S2pW7aHLR8BJwtgyTby38ewlLbGbE8SqF/xvYXtMtg3LpuGmnssypc/nGoPOJQv/gW9qUZOMO38Cnsd5ZnSxz+Vylbk9erfeHLC5ztbsJIuU39uvMJyGTH8C3Pfgg0q4NRdu05yTb8mF52hgNHVFmc8Yl+DatswUypgL5+T85zN3/f2FjLtUKPHyznPJEHD+r/eiqhoEsO1GPWiJWFRJR630jS3UuICUto5E1BQTV8LK49KHsfhIbkBcnlFXutKu5zj3WE4gxCYlppSdnbiDIhDTaUP6A3LfxgY3c4V0TdDx0AsfAZYqiwI4IWWi7wnhK3kTkxy7AKQGNW86Gva+dudOJzxTV80wak6nDc8Fwi1lcVLbRG3Fa5U2uR+o7GSsFFdYkTCMFM5Mjsn5KqrkDY6O6SosxcCVspri2m5UwuINg67qpcYUq3uqEIxKfEao/f1lSkNKWg4zLobT/MDnigEn3IEN9/JcRDLlPNOO8U4Q8PzOM73QbI4FfDpcpsUqOU7y70Qm9wD/+E0c2KKV03PgNtN9S553rns70/2ca4y3fW0qnHCBoG8BRDmfucfq8wWMe3l5bcmcbUkRMLXJo047sQJaFXcga6tBaI2Fnh2fXL1DFnGyhXnxVvWFbZZKh6iTMItyZ2OZrjQiSLJRTOyKVC0dQ2QAACAASURBVLjmMil8yfrieO1kcZewnzRkIJHQpNxURcCN4hriouVUIGVJk+3GMVGujqUqilikHhYrMhkbJSuWR+CyjXQdCUJT+bpslCqQplV+y5HKLc2T5w3LpJxgbVlz0RJta1IJSEXfNC92ISufg4oxq/C6eKH5q5JORf+ScpaNF+c3q3lKwwnZXvBGQlXdmlJtVKDWFcY06fPXqUa2hcp3Lkct6KSbFRKfvcDlOsu6MMnColBeMlXpPjxxZDu+NUmoNTcBzz0GzWeqBTu9BTxbrHl+55k5Pjk5tp3AaE5C0t+dgYDxDVg/+TSi78j9ELfzRRJw0l3OBPwo7k56KJK3dj4W/7QkPtc9TXw+7bWpScwQB54R54XO3RDwO0bwS4aAM1/bzSIqsR5VjFPFGbnWk7KIOO1FKZ650AbFhcktHVHnH2UhuQ58Wug5JKwK/7MYSFd1EvcokQy7sZX1FVuyus4yW63kEqWYcygVumILWVtwVtzBkMbREWzeCDBzNJoMxATJzQh0lx9lwbMaWAemxfYUIZO41rlWllJocWya6jcrFVOgwrFkHAsB2iplStWQZpKX7lDx/KTZUUzALG6Kq16pIid8rcrhq0g49KmRhFKd8/Ulsol1JSwl36I+xZNyrpVNLUPpMpNyPM+UjucGDBJamBROULH9OGeadymiA6hdrmYMF2sB0+Uu2Dq6CCKZ0aI8gG/GaVELdEFPRySzisqSse6LsICnixtPOp8e8wi2f4usX4qZz2QhT0Pgi2kBv+1rk+sRkdQCcJ4PAc97M/SOcdN7YqAlQ8D5e3YzaVAnIC7EIasrC6toIebPOAbJiUds8XL/noS4ikofkouU/nNrFurk3uQSjYrciECV1ccdjVQXJI47knI34ZKNXc8ch1a2I3fyUVa2YgfRP9ncrSj0fSUGU99RJGrbRG5i+XGsV5enjCcvLf2S7mBOFYrFZWQjqj7HitnZfaxbFGoLVcXMyXKnmWg6165vXZFL4sfJ3F7V0lAV69C/DD0fXeeZjuMrpLizqkctAippAyktIKktohLCUSyaDWDqgiSq74anQO6L4Cz4EgFzmU9u+ahFXqRqV6VGNSOrutMUnvAcB+XLmIbE1uCjd3NhDUyNAc/mak5awEco3kgGWyNXWMc+5+2CJgtpzjGUpa3mK4VAFkjA8zzPhfNvnGvmohrTxCMVhohFYtPHZ3HffXgQZP2SubYAAr5jPjHQqRhN5Yr5jHEprq0RI59OMT+/4iXzmft0nof3BF++4xe5ZAi46atEwCEi12WxlV+vIyITlvJlidzI1RqRcthhi5C7JmkSJOuWCIwZx2ICKJQpfgxU00DN1V0ItOs2QsRlsshiVAu98pTyOHE6UYPfJSIqil8+LTWJVxYxF6mg9zjOLG5p4RNy5dKGgMhXSDhJwOzmjWOjbE6Kjai6DYnDmUYkU15vNuQ9rn+tSlCSMI0Tg3SAl5XV4g8mi1LSs3SsXKmO2ZNAYmaxcKkAKBfF4J7CyiaNfc+qSpVyhYu4KhEXtwImWq6SZVug5hiilrYRcIxci7LEspfcXy0DI4xUHjHFkpW6mSxg+YbMi1zUXA6FrsuR7ko0Cy+yUPyHy+GC1r/NpCp3S0IRLSpo7a6dtEBql6F2WV9A1Mq9vZD0oAssuenGmG6xXSABL+A898dK5fkv4FPVxo0UGG3hTa+CfhBJYdtCCHg6EkuGF8T/eqEKeso85qEkfuevbSoW88d5ErPMY+7K1l6Yuvodp6+lP+CSImDf1TRHucC+UvVKg3rbcnmRn+KY5JxhWqZdspjITUxWVBghV7ORr9sopSOUPBWT1CppVZJS8bUQLmfQqB61Or+Yy0iynFmeBM4XUs0WqFqXam3Igi6KMUuGb1w6mV3cqr8wX5kiW93xSaxBlWalM6OU211crdxmIbYQqWm9CJpUHrRDTt4Ivk8WKOXeColTVyG1XUBok9ucNg5Eeqoyla67zB0QtMgskmYTVOKShV66JCWYUEXVLNFodoeT9c1WrcKN7GBVl4PukXbrc6ybOjgpYRWnjdEcVeckHpM9BBJf5g1DnCBswU14CeJ7pCx/GpM2IpVHrqxSlFNzTGmeU+Nzk+OqQiZb/zu5FjWxzBUvnBpHnjqGCJOmi+3qZU2UxkemWWQnn3uuud7186kpVAsjhuT4880Dnhx/T7qlt+D+KSlf06Z0zSOH953IA37nri3Cf3vz7eE8HQlPfhamFks1Iqy3uwVYMgScuWc3Iof74Yg9xgInIoGASbdOVh5ZwkEE23F54RXftEqzYTemEJZfD7msYSoIUKbiEGRMsUszgmOThe3FAqy0H6HmkUUlgi0i0KDus/uXeIB7B7uOIgiJMZMtRkRhey68Sshu83oUwPE8ITnaKPghfDqlQ00eqEECTd/h+YVxhS+xtSmX1XZTqg2hSMm41nNYYxxIIe3RvC3Kgybr3+f4bTp0EXg26vUaz5/QY+KzbN44sKKaYqoqmurSzJnzI6TZOiWBGn1qxyTro86x5pyVQdGvs4vXs21UlRu5DS5boqOowU5R60J1vWSVqi5WLjkuqAa3YwOBjyD04bheIwErjOAHVb4HLl133KM5guVzdByW6wB0zZrkyR3PGyAtoJOfBj0blX+4wgj47f5q35HjZ1s8Z3BDviPnfbuDvJsX/Xfztb3d+/7uPH7JEHD2a7tlwea8T16ShawQ4v35bqzLtCKXzuLoyACeHT+N0HXZGlzrNaPLy+H58TOwHQs5y8WfL98KjJXhuwFy6RSsaoRqrYZsIYvD/hheHu6F4zpIwcZN+VV4odiHiaDGwUsi3Lu6t6MzSoFU2ZVKBXUiyGwKo1Edzb6NXACc9Ero8Yu4q3kTzg0Ows9n8OToCdR9UUvvzS7HSK2EY/6Y5PqyB9lCKrKxI92MVV4OFbLcyV3blMEvB95UTZVs+DZZdiFu7FiLFWGaPb5vls7j9dGzuKpjDTa6TcgEwImwiKNjA7ipYxWWRSmM1QL85+hptBSasM1r4VQuJrJayHgdCIbQNzKEXe2rsNIrwLUcHJ4YwOHSIH8vCKtYEXl4X8t6NKfzGCqNIwrq+EPQj7IfYk+mC3vy7cg05/D02Bm8NHgGluPxxoG8/Dc2r8bKqgunOY9nJk7jxEgfVrcsx4eb18GpBngjGsErw724vmkFulJZ1FwLz42fw1BpFFnHw3XZLnQ7OXhBhFoYoMet4qXxs+yBEJV3o5SoTlOi/UTtkcuUhrSk1ghDwFfe7TIEfOXdk0s7oyVDwFSIY2qrO3I+Eyl+ZcV1GAlrODLaj08s34HnBo/j9+Mn2EK6MbcKV6fa8P3zB+BbAcdat6c68GGnCy/ZIxj3yAVrY7PdhGbbxc9H38KwX+OUnq4wjc91XI3Hh4/iZG0ENgWPgwhXd6zC+zLd6KuOw7ctbLGbcKA8iNerA7jR60JT6OA3Vh+GgzpuyazCjkwnni334pWJPonFOjY+k16HoXoZv6n2ssXNln1Ywy35bnxw+Sb8bugk2qMMNqba8HjlGN4qnpfKWI7Hlim5Xne1LMcXV+zAOGp4qvctvDjaBz8M8In2beh0s/jh+BEMlydwdaEVn27dgn2Dx/FKuR9p18OtzetQDOs4Vh7CX7ZfjePjw9hXOY496S5sb+7Gr4aPoMlL42ZvBV4a68Hr0TBakcEnmzbgRGUMB2vD2NHShc1BFt8vHsGtbRuwJpXHYwOHkM3l8Ln2LXi+5wiejUZh2S4KcLDDacONhW6MW3U8PdKDo/Uhxv7jbZuw3WvDw+cPYDioYKWXxjfW3ojfDp3CH4Z7kIqAj+dXIe2k8ByG8MHsWljlGh4bfwujZJG7Dlu/ZN+zk13HDpRbv2oI+NKuIpd19HczSb2br+2yPiRL5mRLhoC5G5IqiqFzWkmpTGHhv1h1DX7Rdxjj5XF8etVuuFGEfzv3GpPdHblN2JLtwD+PHMSAP8E3Ju+k8NnMevyu0ouecJxdnTfYnfCiCM9Yg/AsD/UwwO7CCnyysBH/dnY/DkSj8CiG6VNLxDr2prtxLijhbFDC33TvxjNDJ/F69RxuzaxBwXLx63ovfMvGhqgJ709341elExh0quzO7Yw83JVag3rKwaOVY6jTPiKykXJ8/PXKazBUr+KfT7+M65vW49psFx4Z2s9xULKGKVUoG9r49KodaM5m0YEAE34NE6GNarGGf+l9BXubVmJduhX/PnEE9aiKD7Ssw23tm/G/e1/G8dIQu+p351diPPJxtHQe93ZcgyOVURzwh/CVtqvw+OBhHKuPAlENe5rXYW++G48MvorbWjaiBWn8cOANRGkHju3gI9l1ODo+iNs7N+GpiaM4VBzhWPjuwnK8P9OFR8aPoN3JYq/VgXoQYHW2CSMooznbhJ7Sefx66BjjvKfQjX8aOoRKWMPudAc+sXIHHjnzGnpq41iRbsJftW3B4+MncKTYj9ubNiMbAj+tnIJD1b7i6iGTi4xSDN0LLUw8cjlFWEvmt28mahAwCCwyAkuGgL17r4vTjSidhUQ65Lel+OOKQiuOjQ8AfoS/3Xorjg2ewW+Gj6DdzuN9XjfWdnbhd8MncbjUz2Tb4qRxW9CBF90xnEKJrdo7mzeiFgX49cQJpGyXrczb2zdjU5DDK30n8XRuDA6lPIU2x0VvSi/H6bCIgaCML6Y24rVgGC9V+/DhzBqk68Avwj6ux7zea8NN6MCTQS/OW3V2P19tt2BnUzda4OGXxZPoqU/AhQuEPu5ZtRPn/TJ+cu4VXN+2CR9oWof/deZF1FQLPr9Ww8c6N+GarjX4fw/8AZ9aexVq9Sp+1PsGPr1yDwaKo7AcB9e2rML/PPEM2hwXn2nbhq58G77f/zpOKgJ+f8t6jIU1HCz246st2/HqeB+y+Rxuya/E/+x/ARWqmx1GaHMy+FL7Tjx5/k3c2rEBJ+rj+PXYMWTsFKp+HRtSbew92JprxT+efw1lB/CDEJ3pHD7fsg1Pj/ZgRZTBsF/HIXcCX2zajP8YO4khN8Dnm7Zg39mDaC4UcG2uC98fegPZyMbWTDu2Z5bh92On+P60WRn8X6tvYOt6/3gPPtl5NbzAwo8mjrP4jl5a1KV/T5L+JMVHKsYCXuRlxpzeIGAQmA6BJUPAmXt3S8oNiYZIPUxpOyKxZaHVunwHbupcjw6k8Y99L2HEL+Ka9HLOvSVrsOKH+G3xJBNwu5PBR61u/B4D6HOqgB/izuxaFiD9sniCVcIrkGXX8ZnKGLZEBfwOAxiJypJjbAG3ul14MxxDya/hS2078EptAM+WevDR9Fo0VS0czFQ5Xr3czWFlkMYv6mcwjBpP96OFdThdGcVNuZV4o9iP5/1BpOChGtaxt6kLH+1cj9+OvoVWJ4MthWV46MQLqNsOx4ALsPFf1+7GC+O9eOrcEfz1hvdjolbCv557FdemV2ODW8BEGriqeQX+v2PP4fa2jSihzFbmD88fwZnqOFuMH2xZj3N+CYfLg/hK0za8OHYaV7WtQWvk4pHhVyXPOrI49vrFlm04XDqPrbll+GPxLPbTfCOPyzzWqz6+uHw7cgjxj/0HYXkWfBJpwcUX2rahvzqG1qqLX4SDqNp13J3fiBdKfXitOoDP57ei3y+xJ2FzVMDP/NO4PrUcZ8Iibsx147A/gkO1IVg+cPuq7Vhpp/Hi0AnsblqN00ND+I1/jq1wSq/i9C+VxsVPhUpDo0ek/l0TAzbLn0HAIHDlIbBkCDh9z7Wc20vxPhLWsoWjSkdFfogPtK/HVc1dKFcr+FHffhQjHx8urMVLE2ex1W3BBq8ZPy6fQD0K0eqk8YnsOvyH349TURmo1/Cp3HpUohBPFk9wHul1VhunDr1mjeIz3nq8Uj2PoxiXcpZWiA+lV+EV/zyieoivrL4Bfxo9hT+On8CfF9ZjnZVHlE9z43i/WkfOt/HE6FvocypYbuXwkfxaPDl2HB9v3oDz9TKeLJ9Cyk7BTacwXprAJ1rW48bWblSsCH1hCT848zoCSnki97nl4Estm/BstQ+vjvfja+v2ohrU8YPel7C7sBZXZdpRdoFluSa8ONSL5V4OL4324Itd1+HHA28y8dPG5f2ZbpyOSugJi/hLZy2OhhPY2t6NVsvFQ70vwgHhHCINB19Ydg36qqPoDD08Wz6Hw9EYvDAlivAwwF3uSjgI8HOc5/KVvh0iCwd/kV4PP+UgmqjiF9E5VqV/OrUGL5TO4mA4hI9m1rGAqicq4aqogFeDUbSlmnC43I+/bNqIp8q9OBUUeSPTaqXw5eU74IYRUqGDV8b78av6WTiUR02bIkXAHANWLmmpJ2ah/l2jgr7ylh4zI4OAQWDJELCrXNCsfKbCEbzIqqIWtAL7PhfhuGf1HvSUR/GnkdP4RH4DBjMhOuoOUn6En1ROYCgso83N4YuFrfhVqQdHwzHymeKuzFp28/5qQgj4Vq8ba7ItKOdcWOfGcOb/KJr/ZA1ygYi07eKDuVX4XfkMcpGDuzt24LXSOfxx9ATHSQtw8UTxBPwowOZ0B/4svxY/HjyE83aFlcK3taxBr1ViS7noh/hp6QTKQQDXc4Ggji+3X4XRsIreWhHXdKzEwz0vIggpf5cKjUS4b/luvFYewFPDb+K/bv4Axupl/OCtF/Dpddcj5VkYLo1ic6ETxSjCY6cPIW1Z+C9du/Dj/jdxgmK7doQP5tfgTFTCW6UhfCG7mYluWWsB670W/M+TL0hv5ShEzvNwd+tWHCoOYndhFZ4r9bIq3LOziCIfflDDh+xudNpp/Mw6xx6JmuWj3UnhC01XYX9tGNuy7Xhy/Bh6qxP4bGoj/lTvw7FwBJ/LbkaPU0WpUsYurx2DQQXP0qYGFv6qeSt+XerBMX8cCALsTXXi7hXX4KcDB9Dl5jit64liD28UpFeDVMPS1i+9qVsSBsYCNivdexABKlryk09Llyv6e6Pl5HsQjCv0kpcMAae+vocJgTsXcbN2WWw9VRyiwgrlEHd0bkUeLg4XB9BipznNJw+HLdrXKoM47I6i0y7gC4Ut+MX4cRyLKJUmxF82b8VwvYLfVE6hEHm43u7AQFrioFenOhDVfDxeeRO1CFiRasKOXCd+M3IC7Zk8vtC8lV3Cz5fO4vaWjWgOXTxeOYFqGGBbrhN/1rYRP+x9ncmfrPIwBZyoD2GZlccHsAI/8XtwfGKIY9rX5ZfjrvaN+G7/62gO07gxvwL/On4YFD32qKhGUMdfrLoW17SuwCNH/4gPdqxH3a/jzMQoPrzhGvxzzwtY5WTZwn2qeBrPj53F+nwnPr9sB/75zOs47Y+xRfmhto04XBrAmF/B3c3b8GrxHHI5Fx9q2Yj/cfI5FC0qKhlgU74TdxTW4fFzh/Gxjq04WBzAHyq9cJ00fL+GFW4eW702bHRb8KPaCUzUK5zXuznbho82rcc/Dx/EB9s3oMPL4LnBE9jrdePV8V4U0hnsKCzHj8aPYpPXig/lVuP3ldN4vngWrVEWf9myDb8q9+BkOMrVrL7UchXynoeHB17BxwrrUQ59PFk5CZeeAGqIQXawLgOaKAdKseGasYCv0OXHTOvSItCofoabqT/1TD2pL+0szOgzI7BkCDh97x4EUZ2LMuiOOVRpalW2Be/rWId/P/UKF7W4d9X1ODN6HuNBFYerwxgKSnz1H86sRpdXwL9MHEJnphlfad2Ofz37Gnq9GlvPX2rfzvHIXw0dxZZCNzKhjddrJOwKsKdtDT7Uug4Pn3qWCeujbVswHFbxwsgJtBbacE/zdjw1fByv1c7hE+1XI1cN8cOxI4gyNjakO3F7bh1+cH4/qJLXx1o24LFz+xGmbOSRxpfbd+BUfQT7zh9BIV/APS1XYbBewr+OvIEbsmtxtdOB740dhOXaXFSCxGFpy8UtLavRYaexMpWHl/ZwsDyM4+OUC3wGn1tzLboCFw/3vYKqFWFFphV/vWIvvtf3Ogo+nddFU3Mz/jB2Aqkgwv+9/mY83X8Mr5R68P9cczt+33sUvz67H0ilcG/3XgwWx/CzwTfxwbaN2NWxGv/S/zoGyiNYbTfh/U1r8WzlHG5tWYPDY314eayXBWVfWbkLI/UKfjxxGDk7g4+2bwIV6WiJHIyUixhJ23ix0o/T4wP4aNMm7Gxdgf/V9yITa3uYxt2tV+GxsWPorQ9ib9tafDy/AT8bfhOv1s7h3q7r0V+ZwM+HD8N2PdgRbcOIgBudlegZkWZXkXFBmxXQIGAQuCIRWDIE7H3tWlD7IiV+Vs0CqPRigE9t2oOW0GNXJqXo7K8OstL41dogDhQHkLYdfKxlIzanWvHU+Ck0ZXP4s7YNODB8Fr8cO4bVuVZ8JNWF00ERh0oj2JtajgHXx+9GelD7P4Um/nzZOtzqLcPhcBQniiPYZbXBz7gopqjFoY3uuocjlSH0+hO4pWUtC4Jeqg/iwOhZ/HnXNmxyWvBSsY+Vute1rsTPhg7zuTc2r+DzUmuEP1YGsLG1EztS7Xjo1AtIuy7+vHUDvLqNA5jA0yPHpXMSedvJE+D7uLljHT7Sth7jURX/fvJ1nKqOYHWhA5/s2IamTAaPnT+MY8P9eN+yjbgtvw6vlAYQVOvYYOXx0+pJnPJHcEt+NXZHbahmXfxq5DACF/jcxhtwfKgfBS+DJsvDD06/jIkwQHOUwkfXXIU2siorFXRlW/Hk4DG8XDqL1VEOH+pcjzE/QHM2Dy/l4LHT+7k4Cd+zIMKnVm7BNZk2VMIQ/9L/JnqK57GpuQufXbETeTeNfzn+Io5XR3FTyxrsSrVzbvVwWMEn1m9H79gYvn/qZeztWMUehRosPHL6RZyrTcCliljiM+cfmXSKknaEXIjj4csRA54mh/OCmrpTy0NyDUpuGNCocTx1nUh0tZm1POKU8+v60knLZx7Hz9Z2cLYVbLr5SynLRPnCeZR3nHyOuctt0vennnv2RgRTx5yjTnTiHkqpx52JJhlzNWWYHrHZsZrfNU8tgzkZ6/k9i1ckI73HJrWkCJjKIEtdZqp3HHBJRRbaWBauae5GDg7nr9Ki2xy5KEUBzvoTcB0HK5wCbD9EnSoYei43FchGDnrLo8jkc1gWegjSDsr1OhfSCDwHp8dHUCJ3assyWIGPlkwKO/wmLi15Nl1HNp1BuV6FFURYX03hQH0Eo5kQTW4WRb+GnrHz2NqxEuPVEiuDqSxlUzaD/qiGo0NnsTbXzgRHaU0TVohcJUAVAXqCCXR7BbS7Wc5jpbzd18f7ODZNFh23WQSwNktCMSqhFWIs9DHgl9DkZrDSzqIa+RiHj3K1ivZck7T9iyIUgxrSkY2RsApKol6bbgVqPlKuh9GgjNOlAbTlmrG9bS0qlSqOjJ5DEZRvTSptKnvpY3trJ1akWvHWaB9O1MfgWC73aF6basbGluUYD2s4MN7PWFK8nJpNUKx2XTaPevT/s/emUXad1bXo3Hufpk61kqrUy5Jsyw3u5QaHvgkkhDT45XJ5LyQB7NzHe+P9CX/uP37y7/65b7wx3hhx6JKM++4IgUDgBghdaE1jMNgYgy3L2JIlSyo11Vedc3bz3pprrb33OVWlKoHRq6J2MYykqnN2s/apb35rrbnmjBFFTUzOzeJCdwETw2PYVxtCe3EJk9kSZrIutg8McXyoGYjEZ4pWPcSFdgcXlxZww/A2jDQHUA+aOLZ4CeeWplELRERTpSh7HKvEAzoDFq+KFGX/omfC+I8UOs/LBfxXWsBXEWNYUyC/933Len5X+H5fB5df8+qgUvQYV7ivNc+/0nHXBiOCGXQTI1+rxbhwAroSAO5/hr0SnWXnq36V5LU2K6vHau17XnaPyxyi1v4sbjGc27C3u2kAuPVX9yEVszsT/hfjO/MY4qIrbFxBXtFb5mQS7QoVsAWgmQ0ZeDFTSlICp2gQq8+wGr+LUpZbCjZEeyoI0KY2szgDAe8YvhaPdS/gxMJ5fYN81SL82e478NOLL+LJzjlASqICCjJPLO8VvWZej5CsOqKFhXq9gTiNCVwCsOJcREMD6fXWatR0TuVncv1JSjMJGjC4lZJoKRMQ5T2mfx2IrrQ5C5mjUCR+yPTh1WPX5DVZhoaZOrTTWM0k5BxZgFoUoi19djpbiGpXDbVYFKk1o5T4CLmMgB6FaNASUkezxHdZIi8bo1Y4wCckamVq/RCgnXX4HhEdkcqBPzf5uaicpRG9kPh9KSpT71qOIJsX0bsOIiymXb02iUtdYD1UC0rRgnZXJRtDkufYSgPM/t3/DxmwAM5ngPc//HCPEfyT/VnhsqVhpQV4PRZxpfctM4y/wvfnhuvML9fheKPHf+qDSvhZbmm4nvP/KgAs1/Yh3HJMPH/t/as4Sf1KALzsGbpTkjzSB/CZ/nOva5lfK1ZrAfAqWTc3OG5h2XeMle5jXddaveg3HYFNBcC0I1QDWRKW1GRW/0X3XhHvF0MCAWmhDNPlRwBQre/c3Y+ugHYc9pMJIpI9FeVLmTOu8fhqP9jJMgzV6njrtsP47OTTSAScUmFhKzHqVftuRBgneOTC86iHTSMF6byykJkkA45oIi/AGhNw5Ho5QqPwbv/p3xRW1f5B7fYUAAsDRPUIlo2DWPqpm5IfRx2R5PXNekNIxIh5c6mZWdicLAOhpvUaIfVRVmcj/oCsb25oktQyWXUykiOJRaHocoufsR5KAVT/JiVhPQ8PbJsimbFusOguzka8JJ5DRssS2TCJm5QYU0jcbVPC8TN1eMwtJpWDJxUBjxudN9RX2DYqcmo518JVcUMqL3qyyIoZvDoOcfFfzeh9PQC8mo/wikb05orz1AfzrBBX+H5LJnll68uA1wCVdZ3/VwHgvveUStyr+yavNwNe4RnaxiQvIbt95BWt0r8mANN/+Um6Y5Wr+73PeI3PYs8G64ouvnrxyxyBTQPAzQfvoe+tyu6b/R9BWK3x6OjDjFd9gQWNBOAUYlQnmG488np+S18vFtT6ewAAIABJREFUmZMocLh3sBrHK5hFASlfBnAC1ClaQY0Sjjy1dRklgxb1LAHEpTRhRqZZtDo1yUUwuxZikLgVyXZBAFmgjCdWT2D/osutWx7JFRge+lbD71/cj+Q8BGmDPjchgG0OxOVJ7l2tK0wxSqGLpXwntXGsyzYyWjTQ6yaYljJvAVBaG7JSENMZiQ5PzFz1DAr9dt10J9Jslt0Cu0nJds1Oilk8cVQ2JXQ+UhinfaP8TDZLslnJ/YvF5Ug2VNb3pW2yRM03UnpfcsfNJMDi1c6AZZH8jJjBo8gel2Wlq/0mr5ABrQZgKxjNs4fbz3i90vf3XVq/VeLyK+/PRPuytHWdf3UAvlxfurcX+n58/tgt+NANH8BtsukpZeNXnAGv9AwduFbo7a9/XV4jVvZMV71nAvDqJpL6rEqfocvdx/ovunrlbygCmwaAB/7qXiQivE+fWAVM6Q9KeZfZlmS+suwz2zUPXWaNYi9oBFlmd4kqaMk3pTcpYMLVvze7JJQYk5aZWhxzRjeMIuvFClCb/64BgACdlJ3JwGV5WM/FsjmRLKR9n4wNEaA8i7PsnJmg/ISvl3/4tXqWJxm9zT4TJCOICAnxj9mwgg4BO5W4yMnlPtUzWJNRzXR1U1AAsNK7tJLA7FxeZ1m3eg/rK0KJcyybHin5CwBLvGta5ifGC4TKc/CNjr5T7B8ZZY8pL0bjniUiqqJWjvT/zTPeAoDlZ6J4xWvmOQWQmTLrRsgAWH4ixDwW/TOwh96+qhnwMdzyIcl+JUPpLwuXgeFlAODLZcBlstC6MtCVS83ryoB5/KfwwexvoBi1TgBeFZg9NmuUY1eqKrwsJehVniFvzjLY294P7S74Pa9zhV4rViuW/PsAdaUMuOf0/vrL3cc6r7d62W80ApsGgFsP3U3yE0vFls8JAAfmVysG8Jp36cIrGSWBkCCiUoWKgg58CjgEGTOTN7cHBQLP1OT1NJdP2JMVsQxm2Va+9eyQ3dowpIwli84CgJK5aXLIrzSVLLrocwrYyXtEzVhAiP7AOYCqEIaCn4MVDYh5PN1oBAgTAWWxE1SylvRyhWAmQCevqQkAC3OaqmEKhtLrFdlNryVI31guUQDOS+ISsxz2udHQN8jd2zZBvZDNX9h2GLqp4Evpr5jHUk6vEC4FeX0Wco3l3jefjmXM/nfbK1hFXO9F2wXGeJZjML4aZMbKNiJyCTIefnXsCG3Re//78TAk+5XVugwgq/Tulv16vww94D8w8tBtTk5aTw92tV7v2j3g5WSk/ntdz/lXWufWAGBmg30guArZ64oy4FWfoZXkP/EuHPvOH+JfX3MDPvGuPqb3Gsv12rFaXw+4uJ/LxO0y9/EbRZXq4OuOwOYB4PccZQYpKliJZVfMh8KEJVHNghWYvIVJ0FOYzcu/Cq5EL/UWNuasAJL8KJLypwGw90P5Dm2wmmm89jeFxyTZWJRqhkg1JmZkkix3EAUJe7AL3S7SeoRGVkOdvCkhFpmYiPjsylhRksiUFQSDBQi1pJuhXQ8oFEIWdRihiRBLScxyN8GymzAm8jOSmgKgm8QYrje5GVjsdBBEAvLqGiTg1027LOGSOBUA29FAFwlmsIimbAeSkIAu7xcCWhaIxpjgmpTNA6QSc5Z71QZQvxS6A/6syPoL0pi8X7NqAd382fhex55bvi2wzVJOjmNclgNwzyfd7k+eAYsj0kaQ/v1VMWPQhfNhvLrUn+tdTJdnk/1AKXezCuCtySJegXjz9oeRl4+v9P0eWL5vhZ5jHviVwHWFzcaa5/8VAHhZBuzPQKrwDoyX6/n2x3utZ7hSjK8kC15PrNYC4JX78tqX9s/eWvexbnyoXvgbjsCmAeDB99zDkmsaJEgkrbFMWP7O/q5lW5JhUphfEU49hJ05nAfTUk3pKRuAOH+J5VvrHUteqKIfSofyrFeOKV+iQ0xIzrQU7V+S/V4fDuK+8QMYHBrCufkZfP3ssxhvDON1IzInnKAxNIjdAyN4+vwp/Mvcc9g5sg1vCfegPT+LCwMpXugu4DZsg7gfHW+2cXFuBneO7MG24VGcn7pIt6LxqIVWa4CbiaWZeRKbvpdMYmdtEPeP7MdCZwknOjN4LlzA28dvRPfCDJ6OZvDMwiT+fO9R/HT2HKYX53FkZCeGt4/ipckzeGb2Al616zp0Oh3GMakFeHL2PF7qzGqPVshUUnUQwBfWlBGS9d6lLJ3mmxhm2X2xd0Z0AdoKuVr61pa+fqnZBnvABtJSW2BfmKVoe5VtoPgcvFdtr5dnKazv9seuhhmDLXo9xJzli2n//KbPARe/55fJONcxx1vOjHRRvrI54iubAy4Ab7V1qmc+9TcwB9wbTwWgG//LSmB0+ZW03Dt9eJVn+MBnArz9ybKi1EobqNXOs95YHVuBdb6OzxFKz9n7yKt+Fq/kun/DCLTFD79pALj1nns0PZQM2ErNAsbyJb1AZ79yNpgsWm3zshS7DIAFSIQYJNSkAji57Ht/2NlMktESlKWsLCQurvSaLZsFvMACz5EBMRI0swzv3H4jJqMYj0z9EnftOIjBi21M14HFIMH22gCui0bxWHIBNwxN4PNnf46lCHhFbRtuS4fxtfQMJtHF65NxtOIAjzam8armXrzYncUz8SXcObAL1ze24Vg6S5C9sz6Bf194EXsGRlBLUlwbjeIb8RlMpUt4bX0vLi3MYtf+3TiUtvDwiz/EnWN7cdPIHizNLyLoJvhK9xTiKMU7J27BiZmL3GjsrQ/jyzPP4ejEIVzbGsd/O/kYOiZs4VlszPK9op3k1p7MkhBmY13lUrH/rmlvOdJ+txHe3L2Iz9NGqPj88oJ3bM9U3ucPSnr7RTk6/112AJZNkmTAVwWAt+JKcrny9Cpl560YJt5zFast++gvc+ObBoBHHrwfWSNheVVIUyxNihiHNTILGBUwVADQ/1YCYFvkjWTkTGld1zXDIg1JV3oFFukrMhvT7qj2TIURrGQsGZWR7E7Ku/eO7MatjXF88tLTmI9ibEMTb8v24lQzwXcXX8INtTF66H4uPoHDY7twbmYKC90lXD84jjcPXoNPzhzDfNrB28P9BM+TjQ6u6zTxzdoldKIMOxqDeOvgIXzu0jMYqjfw9sZBfHHpBBbjLt6x9zac7szgq1PHmZ0ebm7D/a3duJTO46ZrDuPhJx7BW0YO4RtzL+BP9t2Ok/OX8K3ZE5TjvGVsL16xYz9eOj+J/c1h/NOlxzFe24aH9tyLfzj/JM515rWlbVmvzgZrX1e4z04lL/fQc19eji7Z2BPnq0N0hKjGzoFWNGgnyIqDPjshjumf8gCEkCZxtpGz3HhheZZdBvpGVMfCR35Q/e7/RiJQgcr6w1rFav2x2jqv3DQA3HrwbnEjoNl7Xn+0v+SjN04IWuX5abamrFln/WqGpv85mUdzOQVXZebafCr9iPXgTIRNgIL92lTmfEUII8abWwdQzzJ8rXOa4hJy+LckO3GyPYcnm/O4NdiGQxjEV8NJtJMO6lGDGwsxeLi/tgufnH8WB9DCzdE2LAQJLnQW0FpK8a3mFOpC8ooyqked6sxidzSIN2IXvtg+iekgxUP77sZP5s/i0blTrADsCJp4y+i1SOoprtk+gW88/wwGwjp+Nn8W7zvyanz+xafwzJK4PEXYGw7i93ffhItLs9g+1MJnz/wUd4wexF27rsXfPvs99p6lR+5OQ05as8AxLgWhrRg5YqxsM0OimFQMvFfPP3WeWr4pwKzH0Oehz4SptjK9jWhVVDW0DeBfBHzOfOnb5HqvDgt66ywa1Z1WEagi8PJEYNMAcO2hO3Q+VLJOii0o45WQmo+s6s/LXwq5spBLaZr0KA7K5HrB0i/mOA3r1dZzjFSAQ94oWobSTrZesfcjHRfS0MZghEAlGVqa4E2tA6h1Y/x79yXEwk7OMryyM4ZuBvyoNYdbu0PY267hm82pfOSnnSW4sbEdN3VbOFZbwHhjCEtpTEvE6ZlZLLYX8f3mrGaK6Kj/bVin9/B93VF8JZpEJwrx7u234sezp/Hj+BzSrEtHpT+ZuBkL3UXctHuPKHLg48/9CPOi6tW6Dl+fPYkTwQL7u3uiIbxp6BosNWMcHtmByfl57B/chscvvoivXnpBXYecpWwsbFfIIinNhTNskyKhs+KBqmgx1xWTBB3LkidFwpmQxzg3rPF3ErowqXMANkIdx5VMMESP3vu8hR4g35GNkhxTStCVH/DLs1hUR6kiUEXg5Y3A5gHgB+9Skg7nTV3z10ZRHGQtA9ZRJPMMzlMjcqGNKKR5MGWWPbui9KECA+d7CfJyQqEtp9QyXulLMzkhgqkIiPSJ377jCMI4xhdmf4mUs8bA65MJXAxi/Ci8hLvDcezq1vC17JyKVABYClIcqY3h9nQYnVaE78eTuH1kDyaCJs6cn6RK1PdrU0As51Ims1zsTa0JHMUOfH7mOcw3gHcP34RfJJfww+5Zjuruj4bxzmvuxKnpSbSiCO0QWKgF+OqLv8ADQ0fwnaUzOBkucrzp4MAY3j5yCJPhEuedP33qZ7imOYbf3XY9vnLhOZyM5wlonn1KudhmjizdVWqUCnHotyQDJUTaWBRJVfa8nJAlZX3O/ppQR7mErW9VRNcNl45lubBIzzORMS87l84K6+hT+yM/fHl/a6qjVRGoIlBF4GWIwKYB4PpDR5XVzFKl6B2LxKSUMrWYzJ4tFZTMiN3nRZ3UI3O5YmZgTUVCt/1TpBpd6lFFKBSAVddYO75esubbLLMT4KCURao9Z3lvEsR41eA+Oib9t7ljmAvaGFoM8NbGATwezOCX6TReObgf+7IWPr/wQv4IO2GK6wdG8KZsJ55KZ/FI9yU8cOhu3Di6C19/5nGMdkN8M5hER8Z8ujEO1UZwNlnExMAI3j5wGJ+49Atc6i7i7aPXYS7t4pvtF7l5uKO5F3fv2IfTs+exc2Q7/nny53jv7rvx5Rd/gaMj+/FCdxaPtl8ClhLcN74Xhwe2YQEp9u/ag4ef/jbQSfDQ7nvww8VzeGLpLJqyOSH3TSsGhSqXxoJAWZ5T9nlpn9MV9ro37u3unWjFWWGTxdQppF6CHJ8u1Sel9l9YD+ph9KReEdHvcGIb7Y9cDRb0y/DbWB2iikAVgS0VgU0HwFx4pWfoBWgu2DoHrBmUGQ84+YrkKMmaE4SRzL5a3sUxJs2kVcRQCECupGXCHZDM10QeS6MtbC9SSSolEUwGgpmZExwSDIYR3jdxFx45/0sc657Ha2p7MTAwjM/PPI8kS+iNO7qQ0hIwk54oyV0Jbo9GcUs4hi/EL6FRr+PmgXFcN7gD/3bhOF6VjuOZ7iUcC2dwbTaIg81RlrhvHtiF19X34p9nj2Gys4DDtWH8zuhBfGXpBGaWZvHAxC14avEsJoZHcXNjHP/389/D/TuP4M7GBJ6Np3GgPoZPnH0C22tN/MX+2/HFC8/iyNhu7KoN4eO//D4ODo3jD3e8Ap+ceoZ2h01TvOKmQyRABfTEYYrCJ6IZLcYVln5q2qrwyAzXNKNlI+W/Zt4jsH/7hocgy1pzAcQ5Q527JRUPUUa1xL20GfBj2dR2BcBbak2rbraKwKaJwKYB4IGH7qZgv5R7VfPQmNBWKqYMpEkVsitrQg4UdSwlUiRFGYHKX8N/l9Sv8tEZM0HQtb1XhVqBO8+9bHZYGpAB4riLA0Pb8cbthzESA7ONDF88dxznZ2dweNsuvHr0GkQzSzjRivGt88eZqe5pjeD3Bg+hPb+As60UJ+Yv4c7WTowFDXy/ex6LSYxXRTtRiwLMBDG+uXAa81kXv988gCgNcSZYwuPzZ7AQd3HX2D7cuX0/pqem8ctkCmfas3j1zmsxFEd4tj2DnyxO4s/33YWZpI1T7SkcboxgsDmAE4uX8KPZ0/iTiVfQWGJRzA2SAM/NXcIPl84Z4KWcfyYT3TYvLAxzI2QZcClz1bhaL1e0p6nSpfNF3MhY/94NMfw3J9eodqUyP7qJnTj/eiUAls+BfmWoJRkWrvYYknvxlpaBtfWU114zVvcMLot/rH2c6hWbLQIrz+3mn4d+7e/Ndntb+Ho3DQAPPXQPElGeygFYl3uVQwxpV0elJ5aFBRyc8SyOPcUTLgMwl+iSpGH+KpN7FEKPoA77iZZpuQhHudQpr9OzKapQkSqJMVBvYntQx4VkCV2RsQzqaEQRxCJQMnkBrcVOGwilnB5huDGAWBSx0gxLojttVN4gqmG+28F4awjDiDDVXsSM9cMHUhW+kEtdEKs+GeNJMwwPtBCmKWbjJYiOlVx/WK8jCupY6rZZDRDwWkQbu8ImJRvPJAuIag2qbWlfO0SSBDSYEA1rujfJ/SVmmGDKmDoXrRUExT0vD5tMZCDmE8KE1ioFBU7kesz4QuLbKy2pfV4lQxcbHfbnjYRVosJb7MvlcANgUe5KgKWrogWtt+7CED2A64D8K7nnFJ9dLrg9QhDlc2K5Q84WXth+u259OQCvS6P7tysIv5V3s2kAuPXgUXRVbTIHVM7lqh5/qS9rWakpPPR2ET0vUnekXJGy9GjVyMAMCYwgxRKnAXW/a5K8lWpapiedE4ZINlK7AyEuiSW9ZHmi1dwV7eZQ5lql9O3kLvXxFXASIBO9ZvmKbZxGNJjZZU1TNLMQSaSCFJJMigVj1k3UU9fiIRsT8V2SEjolPNNU5Sp5VCGguf2iHFP9ioVoxs2LjACFagoRJgGiUM8l1yfZL+Ne0vvM79muNeQmSPvyGhcVTJEaPUv3boPo0h0+69sz9mUa2KVNkj8mn+12op3EVeQ8nT6dg7k1JzofvRp+wERfvOaGT+Bd/VZxvPD1akGvvs6sBsAvx7F/K1e335qbWlnb+wO51vdvzY1uuRvZNABce+iozoWWELVcBs6JP86kzYlSy59pvnCb4w8zMK9ayss5miTewkrqiW2kxZm9CmE+nqp60vyeZYL8kbGwaa9nPUoSuYhAWtt2MOSfIu/o/UwD0b72qG4ySGJSprYcinaH/kWZSA0A53WFXSzlYssaXffaOuaUrlRgLJyZRHYz8msLdexISgAiNELQpRqYeihrZd6kIQPRs+4gihrUxk5SmW8W4I5y3W1yzmWMmz18sx90i8KSYIpcs7yQghy28SiDb49ZhhDyXE7UWgX5a68yABMg4QYIyz93ZSH+Y5SJXGm9KUsK9v58LQBeJtC/lvRjz89LZWzfSHz+XfjE2z+AR+wyemQl/dIuc45efWKgNz4mzVgqn65UYu8/Z7+UZ+/P19JRXuHn/RrVK7QP/FbX00ZYzz1greey7GPRB8CX0efuP3/vNV8+PpTaXOMzefnjbzn8/LVvePMA8F8dVZAr3TIBSzCBLcXeXm8utOFIaYXK8hGIVV7idOlE0yMOggR1Y/qqebxnzD6GYyMxJvxQ9vMlhvsYkzstmWyyjCQNIERHDBlIRjIpRVPSIsZyqNbdiGxcyrJnn++x6eM883fQd6lMB2ZmxRy1UitBsrUTlRrh7K1tGhzUBKQlJno8LeuzDK/fIZlNnZ8i3XiY89FABrx67CC+Nfsis+43jh3Cd6aex5zNC8s2RNnlfuX6IMuPJ+8iRzbPTcKd47dvV7Qf7y5RQmqTvzN791K29f/1+AGuTga8jgx3xYVzbbehAusuU4J+6oPmwGSvXsv8oM+2T4HtNrXXK4HQ6mYOktSrN22xyC/Xw+Zx7drKAFz+fvn+PnRLr4nCk7mpwgomBHadWNV4QY5cjm9/rA3YHoHdw0p63v3HuPyaK/d4uXtYT8xW2Lrh/3zNDdCM94bS392gWN/RvwFcXqZea4OSP4kV9KjXc3yLJ0QvW92iPsC//zWO/NpQ9dt5gE0FwK4b7I9CMiQFX8s4S9lx7yyp9wcV3spfnr0qvFi/lwIRZgUo+s4ypyTlW/ekJYhYf9i1OqyfySxZSswmx0QHIL42YMYpZeem0IaRoVVrUgGrK/61iTgkabbsY07yHgF2FnDdPjDNcuYvhS8kI/UyrWWAWvAOEJOhLUVu6fca2LPsrfcmx2eh2nSs5Vgsk2csmJuvrwGwAB3L1KFl2dpXFuUvgedaCvwfN74Bvzh/in35G/cexMO/+CZdnIKAXky5gEZ+f55Bl0hb7LfLNZrhglwTNwVGrCqXn/kcKaxlPX+LTV7ZFqAWJayPXY054HUA6Yr+t+t4X46pq2UoEPuf0kL3K9j/lcvnkFL6B6SpjO/8dbF09lrprfMcclzaI/81mPWzQqAg8tQHxTzefxvNZzf/Xv+GZpUNDjcB7ki0FsCs4Gb0GeD9auyLv1nJX1ihbUVAWg0oi/vqv+Z1xmzZgYuNgvxoxUoEr/FDuKXc/ljTG3m1e1stjmsdvziebpzUWKK8ifrthNFf/a42HwA7g9n+zJ1ySM7ycZReVnOhltQLwATR3E5Pg+jwTPP3MKP0Yz0R8JSqaCrIjCiIsJh2mSmO1QbQSRLMpm2VUUSG4aCGRhSw19tNMjSCiL3TrmSP9VB0rAhI29M64iRGJwLqmdja6886Qcq/iw2hgEszrKHjmZ4AfZwA9QhLQYZWKnO5MVq1Bl+bdMQ+UEwfUrQCsUAMsZhlmE9jZKE6C6mPsmbyg7UGGggRpwmPsZh0SdqKY7E5BJJGgG6WYoDEqxioN1BLRDpatZmFT8Zud1jD3tYobom2Yba7hJ91L6K7uIikGeFS3EVIL2TpH/eS4nRvUoh7OADz0Vhv3bWuPFvXGW39og80yWDaCtCtlsmHkpAWYunjj/7qvyHrfuc6FumXA4BXIGHlJU0nea1mdL/a93PyWG8GfJuAUjnJKmfwBtLLXrPsHAWwssQpAPzAZ5b7+LrR/WoAvFrZted8VwLAcl2yM/ggnrqBCM57XbnMv45ny8/JGpuIX+G56MevXIKG2l6uxXwulbn7KxS9rYq1YrbKL8CKx893ikVlhJ7N5SrJun+htsQLNw0AixCHqEGxryjZopRRmRUpZKploPVG+x6dazwX33YHHRf+NwlKyjwWvVwp0U7UBvG68cMY6GRYDFO0EHHe9iezp/HKsQPYUWsRNH86/RJ+1rnArPDQ2E68ddthzM/O4oedc2QYv37sEBaiDI/On8ax6Uk0ogZeEY7iuaUpzNdSjNZb+LODRxGlwBdOP4WbRnfjcDSMx+ZeQlSv4bb6DkzGi5hPu9jRjTBZi/HDhZdwazCK64d24EQyh9HWEPZ0anh86TyeiWfwJ3tuQWMpwVdmTuL44kVEHMGSe9YZWgHDXUNjePPuGzHYztCVju1SjGfmz2NwoIVD0TAejSdxujuHNw0fZFn9ZDaPmwbGqcg13V3CNbt3IkgSnD11Dhho4DszJxCHGd664zpsj1r48vQv8dTsJGoiY2ljR6v+ZuWl7qK/zme7wpiYlqA1+y1/yabF1cVYCUhDLP7d1QPgy+72f0MlaLn/HuvBVYF2hcV2pXLzamSy9QDwitmilXbzB7VSn7s/g+vLHvv6pv2foR47wRU+YOWfE4AEGD7zALK/UUDrAaVV+sBr94DXuIcreS4999DXA15WejeYZhvBO/bvx+eP3YIP3fABFJuk/udQnGTtXnHB8Nd3rXT84njlzyP6bTG3BLSu7yY3DQAPvO8oYiMM99gLBpKbqievynD0LsjlMBRlaTM0zLQ8K19SKiXLl2Ra7THKf5J5Hm6O4brGNjzVvUhjg+/NvIiJcICzs49eOoHx5hDuHtqDb0y9gGl0OQf8mh0Hsb8+gk+efZKg/L/sug1nO3P4yvQvUYsaGIsj3IPteKI+i3NhB2mS4L6hfdiDAXxu6hiuH9iBByZuxt+f/QlmsIR3jt6Ib8+fwWzawTuGj+B/zD2Hye4lHB3Zizfuugn/1/PfxXC9if999z28jp9Mv4T/cPAufOfMs3ihPQ/U67QMlM4v+8NWku4GCe4ZP4RtqOMn50/iD3fciH+68HNcMzCKe8Nx/PPss1gKE7x25xEcaWzDP7z4GN558Cg3QJ859Tj2t0Zw144DWLw0j2HU8emlpxnH/+3wa3B+cQGfOvczNKMGsjQ2JrkBsfTejagmcSbL2h5dmeBWBmBmu1Jyt756Ljcp37cNmGzOpHytxwhQSwMs/v3VKEEv75H1/wr2lnD9p+vNrlbLzsqL7xoZ7GUy4J7eJEuxK7C51wPA/eco/TvPgP/zM8uPz9c9hQ9KD5q3tBIAP7nGqNVa2Zz//Bhu+RDr4vjrI8vfs8xHeb0l6LXu4WXJgDU6PT17/QbbBj0ViZezBL2u49tnuswNqDLgyyLxpgHgoffchU5DF2BVMiSbiKmSawsrccmlKQnLliEXoExWs/KS2RfVcSQlOskiXjaMF2DoBhn2hC2MhwN4ElN4W7wbZ9NF7GuO4LudM7gYdZkNvnHkMBa6bfywc5Z91VeNXYP9jRF88tTjdPH581134EJ3AV+cehao1XBDMIbXNvfisaVzeDy5wLLpzYM7cShr0VpwNwbw+mAXvpSdweL/pyH9x0PX4pHFM5gLYvyHkRsI0nNo49177sBQWsNHzv4Yi1kHfzB6BEcGJ3CsPY1Ti9P46dIk6kFd53BJxhKAEjKW2AEKKCZ4/c4jSOMYj108iXfsuBGfvXgMN4ztwn2t3fjY2Z8gzmLcN3INtar/+9RTeNvQtVjstvGNpZMYrA9gpNHEndE4xtDAP039DNcP7cSfbrsRj89N4kuLpzAg40epOCU7uctEPNhzFhktFVVh/Amy3irQUnK5Z+yfZhfw8GxX705BXe0M9ZnLM166Kj3gVRbB/NdvNZLWywPAvaXTX6XXWLq+P/zXFXvAV36O3sytTBLqL/Uu35ys3ANexvTuWd7WCcDvfz8ehmS/AmYr9IWXlUzX94zWvodf5bkQXVcgXlk2622Hnl74CkBI3F4rPpfZFK7r+P0bJ/C6P/GuXi7B+nLDrfGqTQPAA++5C0lNyTm5GQBJRgnlEJnreHeAAAAgAElEQVT52lwt3ZK4cru7ji7GXNhNFILyk2TYhjRMyLGaJu7+FbAsuy8awkhWwzPBLN4W7CWreAARvtQ9TRMF+d8r67sx1AX+HWcJ+vcN7cX10Qi+OP0cglqEV0e7sBgk+Nrii2iENdw/chCDMTAXt/FI5wyh6fbWTlxXG8W/zD6La8JhvLaxB5/pnkCcpXhg4DAeiy/gXNDGH9cP4l9nn8XhwW24CaNoNhuUilzMYmyLmnj3+G0405nH56eOI5ZxIc70SuaocaAghmWJHcR44+hhnJufwolsDu++5m588tQTONgcw++MHsCnzzyJbgS8ZuwQ9g6M4uHTP8AfDB9EPQnx7flTuGv7ATw+dxp3N3ahgQhfmT2OV09ch0O1UVyMl/DZi8+iGdU5p0sVM7ZvrcIg88g2Kkz7QateyHOidKUZOJR1uHMWOCsUveS7YhMlfXqRyVSafOcqKmFduRDH+hZ3Lm2rCHEsZ9auzVBelkGVsxYjIz2C0mjSMsbz2ufQ6yqy1h6Wbk9GtRIwLd+wrCQ+0TvqtBbAeAm2rBxWfs/KilPrI2Gt7x5+fRZ00ZTviceynnxRbi5IW2vF5zIAvEo2LVNLxfHLLGgj3a3EWdga2Lquu9w0ACxCHDIfqtmuzoiKjywBOFe+UvZu7ohDVlYxu6QglOgMa1DTAFn2qwit/ydZk/eXO0gIJkLGEuOCt9T3ot5sYjhq4h+nf8HrEHLV0do4dkrPs3uamdgt0Shuj3bgwkhAUY3w4jxOdmfx0/osdoaD2IsWLtVSvHb4AD43/Szm0g7uqI/jQDiMz7efx+FgBK9u7sGnuy+QpfzHwX48mp7HxSjB7zX244nOeQLwiaVpvLK1G5+aPoa2SEeGajMoWe7/mHoWWU3oXKJZLf8ZAAt5KowQJkL4yvDWscN4euolzDSBP9p+Az5z9insDgbwu+NHcCaeQ31oEHvqQ5ien8Pfn38cfzx+BLujYZxGG7vRxL9c+gVeN3IQS50OFoIOpuM2Dja2sVf/helfIqppBk6WNVXDCi1o2fzk88TWgxfgVPtHnTHWKoUAsk1il+Z9Oe7lc8C24eo3zlj62FUS4vBfuRV6iKv3D68QgFec01xFinKNedP+mc58IfXF9r/+Vzz5gWIOeMV7WPUcfRnaCmMyq0tr9q5dZdZv/xwwe5F9ZevVSUbLr6kMrv/5GemhrqQottYzWr236nfSw1z+deeA+6oqTshCTw9YPxM3/hdhzvvn49cA4JLKm55+peOvC3OqF5UisGkAePh99yCpRSwfE3g5IyqiELKie+HYFusVHrFmzTqyQ09h95E1k3cKXNj7ihJmhm4W44bGdoLHC+kM/qftN+PS3AxGwwY+u3SCgC0zvfeE42glwHfCiwT1m4Nh7O7W8O3mFJKlDu4PJ7CAGE+E07g7msCR4Qks1AMcwgi+eOEZHM9mcEuwnf6+XwjP4GDawmtqu/CZ+CRLt2/p7MCPg0uYbQT40+EjWMgSfH9OHI+ANwzux6dmn8Vi1sXBYAi3tnbh8MB2fH3hFH6+ICVonQpWAQ/J9rXMKzAo8Pzqgb34wdJp1Bp1PLD9Jnx68ueYyBp40/h1+OT5pwiodw7vwXX1Mfzz7DN4555b0W138Lmzv8Ct4/vxwtJFvHr0IK4PhnA+jNn3fuf4LbjYbePLM8+jJjPDRpqS86qZhQqKUGPbWNmsR3jm6qNe3AyJmId5QJuJBkvVAs4yCiVjYv7sZIzKx7JMuKTz8coN6YpWvcv1iq/oQOt58eXAbZWS7XoOe1Vf89twD1c1YNXJLAKbBoDFjEFGgFzGUMk4CZIw5gItJCztAOtYSlkxK1+QZeaVehohImPlSpla9YkLD1tmUGYi0MliHB3YjRe705jKFvCXE3fiqbmzONwYxTcmX8CZsEOlqbfU9mEuSvG9+BxPfsvAOPZkTXxz8TTLr6/PJjAbxHgsmML9rb24EC/ifLyI++u70I6Ary+cwI3hduzr1PH1xnnsxiDeOngQn1g6TrB8a203fhyfw1ya4i/HbsPT3Uv46uwzONLcjqO13fh0+wVml7/bOoBHF87g1tG92FMbwqfO/5wuTVGkYpaSXSbsfQccPdpZH8I949fgiy89iZFGC3++7yj+7vRj2B8N4c3brsX/c+YJzGUd3DWyDzc1duAfLz2BP9p5I1pBE/98Ro89MTSC34l24qahnfjU9NN4bm4S/3H8DlxEgq9OHecYlWTg2ocOdU6aMl7uu+xjRWKooVKXVCPzD6mNFZV/awtJUPWykpfUajUytePYNL7CAANS5v+7q5wBb/blpQLgK3yCFQBfYcCql282AG4+eJQLNmdxLcNRsQuvMbtvr1gO6t1pmboQ3vDvK7FHiT/Ml1jCNHNgn0ulAEaC8bCJe+s78e3FkxhCDe/YfiO+s3ga+wa3Ie6k+PqkMpbvae3G19qnMBm2UWsneOXgXuysDeILs79EHGV4e+0g5sIEP1k6h5vqY/hBMokUMW4Nt+P+5n58cvE5XJcN4ZraCL7VeQl7B0Zwe7YNjyRnkQTAm0cP4dtTL2AhSPHnO27FV84fw5PZJI4EY7g3nMAXs3O4IRnBcK2Of89OYU8wgv95+8349uxJ/GTuDMJaLc84tWIghOgEb5y4jrO03z/9LA5u34U/OnwHPvzUt3B4aAfevPMIPvzCDzAbL+J1rQPY1xrDp87/DA+MHcFCI8S/XXgWO8IB3D4wgXoCbBsYwj/NH0MaJ3jH6A1od7r4evs0GeZCweLIUBCZ13KhSUYFbOpgq1oXTTDKJgz2PHPWNNW99NnWKMmZ0eBCsuJut6vP3MaTmhUAX/lid1UB+Movr3pHFYHflghsmgy4KRmwLbYujCgArJKP1tu0DFjFJopHpOQrVbmSL5GD9NEXtbNTEwQB4qimveEk6GIsa+CBiVdge9jA8/E0e7kjWYTznQV8f+ks3rzvFRiKA6S1EN+dOoGn587RKei+nYdw99BeZItt/CyZwlR3EXe1JjCzOIckjNCMavjm/Elc7C7gd8evx76khReTeSpkDYiOsjgVpRk63S7Sumb2zSzAxaRNB6V99WFMZgt4Yu4sbqptwxhqWIyAVgeYjmJ8v30GR1oTuHNwNxq1On546SR+unAWCGoUEZEqbSdp43BjDL+37Qj7xnOISSzbP7oDF2emcT5ZxP6xcfxi/jxOzJ7H0dYubgQWul1M1FpYQIKL3XnU4wwDYQ3dKMBI1MDxzjSrCbcO7aJgyFPdafzwwgsIayHZ4Ca6pVjMdoLx1jPZjggLuoYoEclLK1H3zQ6zhC5v9pltjlQZu5pUPCPpyWvCEI0kxfzVMmP4bVkVqvuoIlBF4KpEYFMBMFm8Kl/F4AgAlzNcL0G7faBnynl3Nx9NUSIQgVo8as1sQZK0GjOpAHEQcxTozfUD+EE2ibOBuOMCO8IW7g6247vtlzCbdXFgdAKX2gs4vzCLJiKCWbPRxFBURyeOebmibCX9ahn5iVBDlxqa5mwU1JShHGRIbB6WGtRxQsDzeeRECEz5qE2MUK4TMucKlrADAa1Q1aZoaShAJv1TKclmKYRMJtrOHL0KgG7YxW3hduxvjOEHMy8iqakK1zWNUby+tR+fnTuO2SBRcKULk8hoasVASursoqcZ4lQlNAUYea2RqGOJklbMcrJsWjpxV+U0vbrA7FWeoVyTmF7oJiNxIw0D1Vwn254bN0qmASptA2Grk7Blfd/cW0K2VELIigK04gxzFQBflcWkOkkVgSoCVxaBzQPAD95lGZTCqc6NqhpWYT+nPWD2eS0DLjsmydrtBu6ureyZcspFXkg96gwkOso3DUzgmvowvjx1DEG9pnrQ3QS/v/MmHJs7i+e6U+w9C6NYOqyi58y+pvwpJW61L1IDewMLmj8YWBGH44RAIZsKbiuykMfy18m31Kxesn0BFtB1SACrFtYJcmpjaJm86DhHksVnyGLxB5aE0bSSS0b1iQhwNHZjKl7C8XgKUaglahEEecPE9exzT3YXUMtkgyDAJ/7FFld3MNIdTv6JE3AUVjPtFxPZHMm1ByxxC7jKCdSx0DNWNVKmXrYrZRVT3TpaZoIdPJUZQ1gwzZ9Yxo1MKNuvRCojEtMwwGAbmP27qyPEcWW/etWrqwhUEdjqEdg8APzQ0ZylzIXeNI0Jvl7XpFmCet722Av6UxZwdWC2HmFRqtbRGJ10ycis3dUaQaPewKm5i+bdK+YDGQ5v24npziIuCUAFESQ7Lc8RU+giFWA0/eViEkozd4Mgsq3NxIFgbJNQMsMqGbLjigO4lGXVxze1MnqEMKpRC1oyb05dkRQuY1YynhMzEOJcJNedz9lqcxyjzUEsZQn7pj4XLNc22mxhcXERHcl6hUAlUCj+xYqCuUMSNzdGYPNqg5sueLarTkwZMopGS0au96WjSJIBq6NGxL40/Zl47YrrOq/s2s9lAFbRDi1fB5n6GHtlROaeZRMmO6lWN8Dsx36w1X/Pq/uvIlBFYANGYNMBcDnZYQbsoGkZkk0B5/Z5btKea2JxYdf5Ui7xLIXq95wWxDEngYNUAaIW1dCoRSqniABtGd8Ro4Oohm4salI63iSZn6z74h8sObESiRTx2ac2tOfrrQ8tNnq0/5MM15ScPKcsGxOYIjLSNGYPV72Fi09UIAxxSTN5Tr1bn69VcNTxK8NQ/kxK0yxj00TCvrKMJWwvffu1e/LsLHSZySU4mhGCnFViWZOLS5Uk5T33fO6X5W9vI+g1OuOZ5XWLI7NmVgk0uy//59elGy+Js1UXXH6SBg1SztfHKRrUSx/+/gb81asuqYpAFYGtHoFNA8Ct996Fbl0XfPXxNSGOnuxSF215jfQe5UsyRo4KW34lhnq9Jg4FAEsZmglwasBu5e180U/EaUiUs0AAjqIQS0msWbNkZJRmUotEKU0XpXErA5O17VVbtf0rwFQVtejqY2jYC8B2P5RvtCnmUpldvscStZWEc2KaZMP5OX2wxz72kZa9JYPMwdJGgAi8tklw9jFL1FbGp/aYz/FKyTfrUhlUnJSUXqVfGcvveg0RM145pzStzdPXzsfY5XuA0qbF+8alUrTtJnRjk2uAF5aF8sD5SAzIu397NcwYtvpSUt1/FYEqAlcagU0DwIN/cSdQCxWEzXqu6CVahknw0Z6jMJ0JwEREBcdMytM50oiKlupBEygIvgYCud9vAQQ+9uIdTCmZCiNZCEkKwEXZW9+lGoueWbKsbA5EWu51RrBCVSgqVizMav9XNw96D4WJhJOXpM9q9eriD70Pi0HuZC+xYEnbc+JS4iwSlYTKyM4tEZDSdVHDL/fYlbps8p5SObBkVrJhqRpoJV43IVpKlpjLXHbIewqzhGSz1EhXEkNR+SLQ8/XF2FgO+i5JaYpZElO1KdRRbc/q7SFawAz+zS2r85FqDvhKF4bq9VUEqgj85iOwaQC49p/uJjxKEVUAmKVLhSevMnud1eGvBAb6OpZhTUyY+siEHS/LFiVo9wgmsFilt8y21qMpaPj1KPgJ8cp7kXpcz+vcwcevVwuw2kPl3whoKoPJPYO9MZ99NZKYHlHnZssl6PJHRRnGcrM6+qOgbqpT+dROyVPXIivXI1DMXnOpxM1Loaa0byJIKbP7EwDVWWyOhJGJrWYPApRaS8hsQ6Tx5KtNYpKbKVYdpM9cVA3yzYST1srgz91Jb5bMuOTqHOoNXavX2Mtvf6QiYf3ml5LqDFUEqghcaQQ2DQDX/+qolj8JLDIKUzCdPUsrZ4rMMo2tqyYEWoRW1HJYFJKPz5uuBMBaTiYJyRZ8D7BuBnoBWEqrzKSDRJm9Xmb1zNSyOQfmUguXfWQFVjmbltGdIKZXa31rKbnaWJPfiZeseU1RhHojQru9SEa1l3/ZT3Xda2b4auMoP9d+so1l2caAW5PyPZtjEeGUCFoCYNtIcCRIgFXq6jTIEJxUlyL1a7YrlnI5dy5qkOHErfLz4x37+JHP+RrGSmwl3ebPNW02Ap0JjOSlfj1f92prQV/pb2H1+ioCVQS2ZAQ2DQDXHrzTiDk6C8plu4xg9vh80c4zKypeaRamI0Y+CCMZpIKZGgIIYOvrBBhUu7gkBmGlZh/rISh6D9aJVpTBFPBUS7w8Bfb5VgMj/6R5AVgP1HszBFOdZspZ3up/K6Bqmbn0t20jkm8pwgj1eoROt62nYY9US8JaZmf6yBI2k2jnRBmZKd8c8LjaVyXZqgSCemDLoM3+T8HdwDTP6uV1BoqlXy+tEhRf3kMvgy6vubRh0Qhp3TnfWNnF5pFTppltKBR8ZfPV/VjVA96Sq1t101UENngENg0AR+99BWq1htoHSgna5AiZtxpZKC/36uptZVx6JfExhAJGMrLCLFXLlG6DZ548RRZqgtIEb76PRVk9kglk6IyqYZwwcvke1aL2rzwTN8EP7Y8aWYrXIUeUbFQNJZilk2Em7GhFR/KatUJNgJfXE5DYWy3yed6jOEbR3MB3B15iT5WxTK62lX29jyrl4/65LZnhNUDLlabMHrAMwF4+Zm+YsTIryLy8bqV49r2pfVVUihVxtZzcRx6zR5j3hclqNrBnxi7PPwrMVKL3t0ytJ3TzIZWSuBpD2uDLUHV5VQS2ZgQ2DQDX33crjexZVnVyUz4HCtRlHjZL0U1izZIMLJVkJJ1IISPVkSUKkAp8hZCHz8gaPJYq1e4brH1Zbb16bVvHeGTOlliSl7q12G15usKBv6/0OVO+lIKlF3R9Gpj95UxL0SQ05S1b77/aFfsOJAdQv/dyCq7XLFO2Ghsvapc/9CUXIbvecu7KeJYA2HnORSVA/iZx8DK/VIm94qAscFo/Cgva5oB1PMmGl30TxQNS0cM2O0lvP9w3HHItPstt2bz0nzkf7FKjMneMEJ2PVmNIW3N5q+66isDGjsCmAeDGe29HVq8z42HmaUmOZHwmONWTXRVZmmapsv7XAhGtMDKRvcnJVQTDUHrLypqWeVZmmbGO/bDtmLss5emoGRzINKoCsJexhdNMwhVBwEFTgdqvTTYB9PIpuTFpUlhk7FLUVfKY9YhtNlZLw+JsJMxi0Y52D2MraNu15iVmE/rgpsDNGIop5Z6ZW79CevfKvYt7kfR183J17wgYQ8kyv5hlJExoOQ8szkvWy9U5aM2Aiy2AXav0c0sVeL5WyvW2QSkT0ryNXJ5TLj9rTgbn7Wbt63c+WpWgN/YyVF1dFYGtGYFNA8DRe+8wRq8ymRWAdYGldKONBBXcXvm5z93K61KqLXGAx8k7VgpmFdTYuc7YzZWpEiX7MBN19yT2OgXYQ8SCM3JUL0FbHznJxCZRSsTKNmLJm+67mptLzqtuTkUvWzGo3AuWg5u9fCaZfUrJSJG81I1DotKUQqTKIs0y8/5wobIl4GZCWZqpl8hNVozuYWtr91RJZpShNKlLMpztvdxUFGUGPa5pRlOMktcn960bHl4tdxKFIpeX511uMp9dzq/P2NVeUXZSWEkju/i1Vb61jn/ZG2STkgboVD3grbm6VXddRWCDR2DTAHD44FHKIbInKmDns6pGEiJ09UkC98beMi/L1FTmUJWumFtavVXMDai9HGsO6xkkkyoTztAeqmZo6i9sgMVUTRd/UaxSIpclhzpha5KPnqLpSJWLeBRkIqvCGpAI2HtbmZsB8UK2myPoOSjmo0r9QK4lYPaGTd6RQE1SmM/tSqavWasLlXAq2NjG/QIfK32ui360VR1sREzGi8S0wTW6WI6nWphIh4aqOFY6YHn2WHvdttlyK8o+ANbzKrgrscxGzowhHX/0sQ3+a1hdXhWBKgJbMQKbBoDr7zuKpCblVp2AIQAbw9Yz1H4bwv4HSngsKS75Qu+yhXJMlkIlqxRVKTsARTzISLapYQElB3wDfcmYaYzgUEmrRDVP0Dat5pQCNSGzQP1SnWMV1shB1YBdx6d09CoHYCpeiQORHdeZ0n5vZmqAwP2H9DyerKoASH99Wq/BRTxCZ3zJWJWra7nUYx4/z5OLKHOWl/HQOWRR2IJk6xw7sntxFTPJpg2InbHO6yxl5/53Zs5mI6kEvMIlivGR81KBTH/mOzF/f1wJcWzFta265yoCGz4CmwaAmw/eg6QmGWNCiz1deFV6koC5SqidJMQitKOY5awKSlImtbyVzF+zuWMPWNnKBGVhMUu/2aBQxC6MQlT4EdusrW8NqNik6GvoagSwXEREVJ2kdCqZoPaZCTTirGT3uOy2rJxbCINo1se+bqCGB1rmdRqYH8HruJqSq0eyWhPq9Vq5mV1aBWTqatuls3ebVxvEr9ezVp2l5s8swN7DdgEQOZVCssl1+oiRIq4KfKQSYsvCl40gKZlLytoCwF6qp5iH3Dev0dykbHxM+WZaceh+uBLi2PArUXWBVQS2YAQ2DQAPvvceJI0sN0ggaPiMKzM2zTCZrdoCrllp8W/FBx/38XyzpAjlJCuXlbQRJCpLceGX48up1DhBSVb8f8oraqapAKGjMIT9PLfVUnGqxCT2djmdq5kge9hWji7XY23jkJOcDdOl58x9gZXkxbVI0205esGpttyxxxjCiUyc5ikZOfH6RJ7TGeSywbH0Oc/OLROWTVAaKOGKrxIwtOdRjEApjMuXbyicqezXTuEOO7iQvbw/TzkSI9gtE+QwXWj3AVamuGwKrM1guwqveHQqAN6CS1t1y1UENn4ENg0AD//FXYgHVHuZsJWJbKJJFwqKOG3ISpiSGQnESbmWJU4b5/Gyrg0PmxyTZWL2vJx4pGxhB3AlTGk5WFyR5EfKwGavNGcnK8R7plwmVUmGl/BahamrvrlRpJxgcSBil1RAyEdtDEh0sMf7zlr+duaxZqZCwHKGtWSmQtLS1FYZxS7GocdmVk+JykLII7d41IICs+o+8a9cGIOxlZ6ubERcqjOV52HjWPkMsqpmsVpgrHJGi8gY0qiBpC6W9MXNye0IdZhJwFqyXndrEvcmr2jwPTnTWu5HtzxkrPvvnfWzKwDe+AtRdYVVBLZiBDYNAA/92e3oDNXMDKAQZcjXWsvaZAHOe8OeWZnesDdS+W0nSNn7vDrd39lUiUgFSRXEsP6mlERNeCI25rPP6TCr81K1l7elhJ0lJG0JWKqPrbsXeYfW9KQdQgyA3Y7Phnb6PqeqvdzjJmQVgH79anmjSj+aU5B8gygrM7X8aaGrbaQzrTT0EtzkvsXvXkDQiWq8qNyMwea+6LKYsEwsQB1FohEtcVC5TQK5ADMdnvRP+Z8KkJg0Js+lGy2pEJAU5s5TJUelMAqRxGYjaTaQ/hwqLeituLRV91xFYONHYNMA8MhD92AxkvEj0xZOCn1mApSAVSTjQBHHg2TG1su7Okhb2OclJoJFcDGZxRIEEoiiUAhI0lZVKE1E4MOEIPWxmu1e1lUhp7zVq9mlZG3EJGNXS+IrzGjlYpkdn/j3MePVmV7N4sUOwWaOnTzFmrq8115LeU3/cKkQCHWnPYO/DADTGSoHYHdmcNUwFSaRDYKLU/Fy5do5hlU4FkXWH/feLmPJZrz1zSU7lesnMUtq3W7mwGIx48KSdSzZOmGX1oxS3ucGSkDbWgia2cqGR1nj7F9bdu+scCfUKdfaA6F/q1jQG38hqq6wisBWjMCmAeDmf7onBzOWiPvEG7ggkyTVqz2clyz5dEvDO4ZWrnGs2Sw7k1zCIwEhKRETSITRnCASKUwCaYKEjkHuBVCwdJmpycQvAaMASsJrqhma9lpV3tILx8qGtsy81E920PGf5zO9duxyb5jmENJLtqzWQUoPTBS3e/R+tYpD0j+XDXIjO5FIrGNTesGmoGXNYd6t3EtJq5kjTlbq9vvQLrjJbnA8twB8GlbYzK5qPrsTkgFw6beRGXdEk2VVQeMz0L97H1jdpmTDo6V1L7XLxqRbsaC34tpW3XMVgQ0fgU0DwAMP3a3av07mlQW4zBSmSIaA3nLxf00cNUt28wI/Tm4yYODs1Cnp0XJ+1fqO3luU8iiloUWBiuc3CC1pMlOww6qwBA1KJMu5TRgkz+5cb7nkg0vTBPncGECZ/65jqIzc8Hgyw2x9b58q0ux1JQBWkQodhRJsUjZ2Pj/r2tSlrFK3IkUfOS+DW6Lum4kyaFNP2n9elq10nptUKfKyuwqcSCfcWc3l35Z8Q1Se83bHZFodKntMCW1KZGOWHukWjGNJWcLvdz764w3/i1hdYBWBKgJbLwKbBoAH33svkpqJTnCdFwP4wlRAVapWAOCyYJPN31rep8md1KNz4PFE0eQapULKMSQhGAWcPRawSBqSHcs4lIGk93ultGrnI4Dnpg+a1Tn8ySmDSEaGpIwu4iJ5PVn7sca0VjlG01O2Gjn7xpzakfsXENN+smedLKlzhtnAk/1S+5dZDhJYzVXIwc83Bz66Y0Vemw12dygrAVtM/NfFfYId4GWzkmfursJlz4pAnguGmCqWZcbE7j6RDQd+ArJswGyOWIHfFakdcFO2DJzERlfjJEXnYz/Zer/Z1R1XEagisOEjsGkAeOg99yOOYpahtZiqGZD3Xg1ucp3j3MieL7JOpWfPJYKRALDStmwetfTIOBFrc8D1BBjqahl1rgXEoZrMuwgIS8NW4WZpmgAsxKKY1WYydq03G/N12ovVXUB5xra4gFzZy/rZ0tsmduqBmIWr1rQfySE+Nxcy60F9hWSLQgIThrSODnnm7X69juNF5uvjV/kokPVhmYEaYvr+QX19ZVPALU1+v3a5RtLqI3Tp7icHevmnl5U9XvxTsueSmEf/b5Yy3X2kSdjZOuQVJhk6lR/whl+IqgusIrAVI7BpAHjwffchCcUZR8eQNOMDFaFY7vV5VJN7VIgzZSva86lpQTFWZAAhAMwskfTk3s+AuxSJ8hblL3Vhj+tFL5WZnhGgqKQlIGe60kIyoqWDmS541iZ5c5Z1dXY1CFHLQjUJdM9d11+WERAMj2oAACAASURBVCWWzRMCqHSM6V0s1yzMYWaLek/M49kfNWksyzIJiLYxSCJlFvvOpeiPFwDMUvUytTDtuXLWVzJMITaRyabpvr9eivFhmCGRcSJX8co3Hgb8pRD393Dl2vnMrH/uFoXco9CzWUlzTrgqPyxWAzg3rCIkiahvZRGiNEPnoz/air/b1T1XEagisMEjsGkAuPngUXTplavzoZo4af+Q/T8Ckmkv6ypu7UgtIbuZu5dWPUMTqUS3SypnXqqbnKFWE//gSFnQApo+X6tdVcUy9jZd4iNAJ0swkIXoEMB1jlV5QQZiZpsnbF73x/VCsvScw8RUnQh2pRo62cTaRw1jKbfKXDQZUwQet0p0EM19kmXTIO+xvFQyVbUmJO1YVbA4LhSgmyXKAOfYT4paFCHudu06AkS1prKojYlsp/duNBnNudBXns1a6bgn6y6y7XzjYSV8ZsFmWUjwNZAvj1ppep0n2vpPDYC6DjNMem8VAG/wVai6vCoCWzQCmwaAaw/doWQdRZccgPktB2BmiyrsILKMki1zMU5Fi9hLt0XWyIXessPyWi5HH2oOoB13VfiDGWyMLBHmrwGvA7B6EhG8mKV2E9w7uh8HBkYxk3Xx7IWXcHD7LuxqDqMRZ3hs6Ryebl/kpmBfcxR3NMbRSWJMLs3hic4krm9tw8GxCVyYnceJhQu4Z3gXBpuDeGLmDIaiEPuCEZyKp/FCOo9bWrswFjRxKp7HKAJ0JYNMA3QDoCHCHFGA88kSrg2H0ao3GLNavY623E83xkuLF3HdyE78eOYc9oeDGGm1sJTGeG7hEgbqDRxp7cD3p07i5tY4DoyOIolCfPf8i5hcnDcxDe0lk/xM1pYQ03SUKSfDidmCCZZ4n9l/18pEK769ZHdI9U5TxtKeeOHEpM9cM10llJl3cJJS4ETGtdSvSkvi3Y9VZgxbdH2rbruKwIaOwKYB4PpDd3papDKQBE6lH1FcKi9TCrFJkVqAU/q/zBIJ2pYh5SQgAWAzcWc2qCQjedtwPSJQyXsFCIIwQ0YbwBw+cpce7z9KFn4QLbxmaD++0DmBI0PjuDYcwSMXnsdd49dgcn4Wp8IlnGvPIQ5STKQ1vCqawDNYwPVDE3i+fQGHWtvwyMyLuHdoH9LuEi7WEhwOtuFUPINdzQFML3WxM87QjUL8MlvES9kiXtXaj0sLUxjfvg31mRjTnQ7mGsCz6QyaaYjtWQ2HhsZwMWtjd30UTy2cYwYdhQFeMTCOb0ydxO3De3A+XsDBxih+vHAWt43s5qbh32afx5u2HcRL05M40hzHp2Z+ibm4Q0JaKNUB90om8cuaA5ZN819hqDO+JrNZBt8i881T3lw2m2VzC/ayDDgngdGwWAGYlX7zirbxJ1dAqwB4Q69B1cVVEdiyEdhcACw9UTJfXYxBpSDd0J4OQUbEKakhmm6zzqQW2ZP3j30m1s0alLQlWRTlEyWrctF/K3O6+pN1JVl25QYgi3G0MY4jg9vxTxd+ju3hAF7f3I0vpy/hznACJ9pzOBUt5ib324Imfr+5HxeQYCCsYTFqc9PwtUvHcbi+E3e1xvHd5Azetu0GfO/889gTDSrgLLaxf2AMX1o6jQuYw30Yx6VOGwPjQ/jd4Wtx7twFPBqfw7PpJexrjHHvcW1tBJciAe8B7GuM4vn2NJ5YmsQb6nvRHqqjNtPBL9IZ3L7zAOYQYzxrMBv+4szTeGDkCO0E03aKLy2cQlqL6MGsrsZeFCg0t5HG3CyRBOVjYVYeXuk3zTPc/t6ugrBWGIjl3ptmuV1lMOX4fA6+UTJClxs2yk8rAN6y61t141UENnQENhUAExDp32tkHSHZ8O+S7RYzwmVGss6zWue3BM45w5hZlgpj5GOsxozWXnPxXo49CbknZ1+rzjIBWPq9QYIjA6N4y7Zr8d9PPoZdg9tw48AYvnXpebxt+Ah+tHAWxwWApQScpthXG8W9g3vxjfPH8YZd10JyxYFGA5868wRuqu/EjY1xfKV9HNcPj+NQcwLTL53HdCPGE+k03jh4CM8uXmLW/PsjB/Hi4jQm6oOohw2tCzQCfGvqedw+theTnXkcTFuYCWMcGN6OyaV5TKYdxN0EB9oNfDe6iNcO7Mel7iJu2LYHM0kbp+emcMPIOL528Wm8Yft1GIqaiNoJ/mXhBSCqk2jVTaTcXDC8c6a0lMJNeIOgmY8OFb8L7oMs3/HWgjo66WvyDZSNXfF7BsDa6y1sCb2KwYKHZ80ysiT61BkqAN7QS1B1cVUEtm4ENhkA19SfVvqxuRuSsJspOqkLt823OtnWSUK+qPfynJ24JG8UeUj9IOR94TKbyD4jbmlYZgrroq+puDCl37bvFdgeRpjudvGj6dO4lCzhL/fdhUdnTuKxi6cR1upI4i5eMbwL9w/vx9Od85SpfHrqHO4cO4BWFKHbXsTPFy/h9m27MRjWcHxuiuXtU2EbP148i+tau3Bvay/mkzZm0kXUogzxUoworGM+7WK0MYChqIH99WEsBEKsCjC3OI/G8ACW2ouYXWrjQtLFrmgIj3XO4c7B3YzdnsYIfj57DsLRPlwfQtZq4OzCNJIkxe0D4/jXi8cx2W2XNiwS+dLYUlFjtr+Vy/42QuZexmXWt3kJs07BLLZvPJq8OmV7O8j26F+X3COoO23mD/Layg946y5w1Z1XEdjIEdhUAIywrtmmzNYqVBL4NHP174gedLHQK7mnFwTUwchIP+ZVS79Ze1KXBWAieXlUR8lAaWol10hkMrsYabSwGCfoxl0M1hsYiOpYirvoUuCYNGLKVVJnOQzQTjrKYk4zDNUbaCcx4gAYDCPUgxBzSRcDtToz5zgJ0A2BbfUBtIIIk4szqNWFdCbjUloYn++2cdvQbjQT4Fg8TfC6d2Qffjr7EuayLpqJ2h8G9RrBVvyIZRQqiMHzZvUQkZTfwwALSRd1BBgKm1iIY7TjhKQ2J01ZEVhbthZEjhgZkNLIUXrBVPAqFLjoWZzLV7qDkx5EGMwOtDkBqweAbXTMYb4PgFVlS78qKcqNvARV11ZFYOtGYNMAcO3BO2hiEHLMxcvCKgNJ4rM5HhFG87KyPlh9tSsw6fdkcXYTQ2bTfb1EvsZLnrlFfXE8X9xJArMyuMwD01s+MM/fNEKd15WZpKVoNeur+T/ZTEjVlTKV2ucU1rVsBuR/CYU3FJB4vVkXNck3BZyikGIgPkZVLs9Kf1ZqBFr+lVKtltJbQY3v8RleXouYWpQ2HhQP4dtiuhYJtzuq1bmJEY1p8R2OEndxsli6AAZ9jfVZlONn0Tft7ILNzHzWCHI61uQl/17wdTCX4NKMwaRY6LJkpDjeg49GldNnyYA/XklRbt0lrrrzKgIbNwKbBoCj991OYo9nrwIS7AAX8sM6GGR9wGKmV8vMBRAVD8PVshQsesk8DiAq+2gwnhiolUU+IoEoA1R7mesSJ5JVsv9pcpcUpRBgVZKX5+1yH8O1OhpJRmnMmQYQd1PsxgBHmeaDlKSnIQGgpIt2EKIZ1rGYLnGUdzhoYirtYjhqoJ4CS2GGkTRCJ9Us2s19F2oZ4iBDXYydBEzFwk82F5S0LJWRxdBB5pHpFywuRrZpYPKuvdVlXyLXaeCtXflewQxXFZPnonKZcnwbCRMghY4QqT2wbrLKz4c63sxqFaSp89wHwOK85Huv8nsrEtbGXYCqK6sisJUjsAkBWIGCDFjJPW0s10k7qojl2avJPxYQWnrWmkc5aCsJq2DTlgHYRTZ0zKYwfCcU2PkVo8Ve0EwPJGNkqVlATGEjimosrQrApKGAsApg1MMAbxi/FqNZDSONQXx7+iR2LkQYGhhAFtXw46kXMRsu4q1jh9DtdnCqu4Dbhvfha9PH0c1ivG3wOnx68QXcPLADdw3sxOfmjuOt269F1Ikxk6YYbQ5ioF7HUzNn8Vz7El45shdfmjwuF6Sa0KXckzaADIMAosWHjGaR1SxGfWyvodUIU6fK++4llyQPOC0Wmd0bMNvkkaiFcZMTZBCjCQFVd7vKKx3Sz3VSl2hyy2wx2xC9Epa++VLTDe0ziAfx0ocf3cq/49W9VxGoIrBBI7BpAFhK0AJYkWRkIoXoiFsqFXuMtSysQgwUijBNZ824NIOiBlVunKC5KG0CSyQfPx7zVhoZqNevvyZXnvLskQBTGCEoUUyPosAjilpmvkD6sBKKEnRwa2sCSbuLnfVhdLMMtQT4duc0bmvuxrY0wreTE7ijvgO3je7HhayD706fxGwtxvVLLfzO4D78e/sUZrMYb23sw/e6Z3D/tr14cXEOz8xfxB9M3IBjSxfxQnsWe6MBHG2N47PTL2BKLBYdEL1y705JLGFbjz33XSzbWHif3W0BIy2H933lY2Ol/jB7w7pLUulIA3EvQzP7tePwiZgXsPSs5Wd1bmRKc8f+zEjQU2TX/+m/qx7wBl19qsuqIrDFI7BpALj+0F2EVWU1S2+yt0/onV7vlwpMq3GDqWNZyqa4Z3Ok/vCtD+kMoh7Jwxw4CjP6nuxP4Zg5JM+JGEmYIsrE7cgJR2UoNylNIyjJi7pZB/cP7cNkPI+D9TE0kxBzcRvfWXoRh+s7cPPAOL44dwy3De/BOw7chmdPn8Y/Tv8CqGV4c+saTAQtXOws4LHkPP50x814fOYUjmzfhccvncVT7Qv4j0OH8M32SzjbXcLvjV2LnUEdp9I2vn7pBKJaTWerKY+putEqZEIHCXbKw1RKxAmzUNmI+IZC5q4hvr7sc9fy0aHy75REhq+zHr3io/ZyBSgjeZbcCLF5rBUCqR7YQeqh9PkVSJ0BLeQ1fsf0qW1HlH8E1G1J3yWfleTDVQ94i69z1e1XEdiQEdg0ANx46G4TFvQpYMssc2Bll5H+sjqbaj6zPTView8Zs4n2R/OvopacM2iNxKSIUwh59OA2gUDMB/ScaSjzwDJ/qiIhrk/sV8sRGzseL11eGyR46+BhXOjMY0/WwmksYW+9hcfaZ3FTcyeWshTfmnsB948dwk3RGKUndw+P4fjSJHaFDfxk6izeOHYI08kC9g1txz9M/gyvG70GQZzhK5eew7smXoEn5s5iR2tUMBsnO1N4x+7b8OnTT+LZ7jRq4slrpV/pozoVyhhirCYoU8uM7q30LkCn3G8jihk454DIVoHZK6768XdLSevu2twvj2j9Yi9FU5BDysrkpllpn+Vo7RlLf9kJebaFYHy7H66kKDfk6lNdVBWBLR6BTQPArffdY25ImiURw5g56QyugK+YCBB9hfkrc73GHyazV14hqZ0kXjIylCXWGfZPQC8AFxhZRmnrdyoNyIzgJetV9x+CvkhWMusWAFZDh5TnN8ME0Tc2RyHJ6bpBjPsau3F9NIqzDRkPClHrpjieXcINw7twYWkJj8+dxULWxc0ju7GnNoSfzZ3BncM7MdBs4tTSDB67cAr37jyEicYA6vUGfn7uNCZaw3RNembhPG4Y2onznSWMDQ5jcu4CznYX8Oqd1+LFhWkcn7uIEDWLjch42sgWNxTunmTbB8tcXRpSxohY1pesVcq+NiTtgCnvWmluuv93Lu/DK3Jr9mvazzrKpAVpL3BbHYQN+FwFy2wq9SnaMzMd704FwFt8matuv4rAxozApgHggfccpQ0g4Y1jO8XMqQ8UceG1pisBUZjNkqUxG84Qi0RiXpK2UZpcbEPNFFie9uy575m52xIZtgRg+U8ZvAQDpmYO+4IIkpkJPGueWPOM2rJC2QSIX/DdO6/F5OwUXlg6j8GBEbxq2wF87dwz2sMWRx+xLAwjxInaMdJcqdNRLeywjqYQjRJxLJJ6b4q6XBOJVCGCuhKWVGhEQDKl/WE37bIULMId7JOLgYGVn7WkrCBYBlDJMEWSkvsfxk17yFp6tw2MzVWzYiBhcaviPmEN3TbpF+PuM2EyiuWbKzlHVMxnlx+HEtvFRlEBl/er5k7KppZ9hGlZtv+2siPcmMtPdVVVBLZ2BDYPAL/vKBIRueCiawBcctBRTpb0/Eh96mHb+qSrlqgVDP1Lxn70S0rBOmbkGWvPgi+yhgQqy75VfJjAzhliI3uRTW3XouMyaotHOJTsW0hcMuZD3155b4auXJeMBEcykGRl25r2RCGmCVYC9nEogbu0VFqXcycpYcu8kTUGwnJWw0O9b62ji0cukMVdBFF5NlpHeCSbldEp6duWK8q6kVHxDv3Sq9HhraJ6IExngnEO0gaIXqaWzYORrJz0plm0HZVvDTUT52ao15/YnwnjJ8xye5Z8NdlyWvovA3CnAuCtvcpVd19FYINGYPMA8ENHkQUiDiHww66kkYX6IsuMy2UpNcuiGxLVmFQpYhkAc/V3G71aObVWaGZmmCoA0/1HZ3+VBKSZIuleNIpQoQwxZmCmSkUnG16i3KJ6+qpYReHRK1mnmMj7nCxZ3oIxSYBAxDLodq/vY9ldyuxGHstlMc3JSfWy1e+X18x5XgFUFa4QuUwSrpQWng8hKQAXchgOwFSikllggmsBvgUASzSUsEULQYKhykbKaJEAOrNp5ZprlSKTGW7fzJQAmFcT6chSqPHqadXb45ZqgPaDNUN2ACZz2yUubUMW/23VA96g6091WVUEtnQENg0Aix2hjPhIWqad1V7NZi7TPRKR+lzdqMH/JX9SSSrn1sp3nHMrmWwB4Pknw63uDFj6PzEOAGWg4LXyS7Nj1ZnU77Csm6tFuW5mhszcnvw1tVREO9T5ifDmiSUyyDZBr1znavlFHWwR1lAAlu+KNCWdiUwCUjYj/b68y34Desr7PkJlLlQ8rjCf3UVKZnQVbMlizgvLdkkeO79GXqYFwsRP+C6SvwIk9ozlhr167YYO5ZEyz6Ipn+kAbGFwFru7K3U+/MMt/Ute3XwVgSoCGzMCmwaAmw/eSWEL4pit315+VOxRso6zjGUEidkcDdqdlKPlz8hWbMk49WDF/KqCmS/99tBKAKxF5wKUDGZkMtlKnyHJYqYFZZQg7Q0TDNmbdSlHAU8Rg7ZjyvUY0Yl5qYz/qLqEEpC9xS2EJ8pLFrFwAJbXOvTn7kDWF1WCk2bD+uZlyX7Pp7T8Y2b+LPnKxqdQ/mJuz+y2MEng++wcfZHUsnZobQSLs2wsVBlLQd72EkWrwWemTXK0rHKV61CXXK8cgNkjRoD2RyoA3pjLT3VVVQS2dgQ2DQAPEIAjk5UUUpH0T00LWtPZAgtJxvKsswBg782Sncw+p4ytGH3ISq+kYVlZk/1m6dkK4Fiv2E+jQ75G9GL5uQyUDl0FiUnJQgUcqX2iErm8k9qfPdrUTU/2TBZ3TUetFJfVClFL64UKGAGcUtEKaSrKpcYV7LGaApVytssB1M0FNZepNuascg2xlJTzqrttAHI8t01B2SnKqwLOZOY1SqYvtXBV4yzUzGy2W/vqag6hMdBYF/sGFUSR8nMaa+uACbj3mfMdhpwHaH+0AuCtvcxVd19FYGNGYNMAcPOhO/OOqQ6qOG1WAmszKJbVicax5rUFEHIZJ9gpoAjwEXZYmi0yU4K6mchrolyM5WjGWUCw9pV7s9Ay+PjxeYV8m16XXAJzbhOhMNhc8RPCbK9Uvs41m5mFy/HU0IEbB6tmM8k0W0Y3RsivnVgmY0fe+lXw9bK0Zq8yOiUbBM0gS6JjvZ68pStmXPLxquIHHq9c3MR6ukqmUwSnTKXBq4Cu954p+mFthbJeNb8XhqjV6og7ncLHmS9XNrfvxuTZVhnwxlx8qquqIrDVI7B5APjBo8hCYzHT+q9UOibxpniUkhCReMXKrw4XKQCzY6qkKIKxZI+mPUzUUkJPyEJrQUZi1mmHd5MA/pxAIGM5UU5ecsxnD9auyQrMJEGRW5X74fYyjfM7sDKy9kpNycuJRdJvlXItgVRL28r8VqUun4sl4HIUSAE2ByXSikNqURcl+gKAcwHHXF7TdjWlIkO5BFzelMgYFs9TaoaXXZqW9cpdqMSCqZsUs5d0pnspm81jbmNcwhpHmmqfnNm6VCIMgH1GWErQVQ94q69z1f1XEdiQEdg0AFx/3z0IQtFRFuEpmwdm6dWAyFZ9X/DFzcdLxAUiaLlZe7CazQqIySgSsYxla3mbl7ZzBFU2cSn71Vlg0x2mjKNmc9oTLYhG7tAjzkhlRm85jzYObwl/9SoVAwsAdmcm7i1ydnBRPnZHJ4aFhg/eizXpCjup+/RSh1lGmETj2h2bjBVtJG1LJHtL1Ct9klfL/Muv7Wcza8j0oryf75luFNR57yLtaZem41QCtJy39r6+9dP5Tz1WUSXQWarKjGFDrj3VRVUR2PIR2DwA/P57gCRGZl607KGSzKPGCyzBWnMy7zvmeax/pyBb5RKRbKY6UpltoM7nFIAr1VXrueaM25LjT84wtnIp4Zug5iVs6dla1l6SWtRPn4CGCIR4pm5zwzpFpHdgbkrydyndyoyuAjDnlPL3qpOQn0ePrRk3qVN0azIOlBGnLGM0K0B2g2lkEFItzAFNi8S9W4b+35weAJYsVCekDTzN5YhksIxgyzljB+B882LqW8ZsplMSH6o/F/E2NjKaeRBLmZqbLcZKrzH3I7YZ5c5HKiGOLb/SVQGoIrABI7BpALj5v96nik4y/ykLqyzEnCctrOfcUtD9eA2+SjXRAkQINpbFFhaDJi5BcBCrQHtiAvQECzd2KLOYi6eqma9TrVQ0RMvaWnpWhrL0V/09nln21W19tIbf1h6sOwYRCs1QogAmRWrRn5ZzssQtp+YGoBjb0qRRRD+s9E44VnD1aVspk2shuwTApcyf12EbjP7PM7WY6VhkxDCtj2uc+6oEyuSyLYjFhi5G3lSXQ5TaB35OssKtAsA/OY5t89UGwFoG17K0xLz7kcqMYQOuPdUlVRHY8hHYNAA89Ff3oUvSkoNoithIVSqd6DrNWj5mD5ZNUe359kMe138Z/+mvixoj2MvQBhGq6UxQKIQhyBYumdkTl7x3GigAuxymXDaJRu7gk5dMV84stTyu90LFLAPj5eCt2bCCkTK+md3nAl/KtlYWsc3uim+xkdiKzYedygB4pd8MjZlNL4VFNUHBUTcLaRrnHsGi4EWiGGeT1QuYt5Pzv4qSsceSnHBuYoqKAJ8nR7uMlV2S9HThkP7r1YqDGndUZgxbfp2rAlBFYENGYPMA8EN3c2xIluFUSqk5eOr8qDZvJcYqUeFCFCQqSSnUesKlpNYkrnqLqyFHadzwwcFRNJNF7tHMCkoErcJ11oHJMtbSvLCXxynjuMysfiUANllIr0G7Q1HP7K/2QxX0/bNloJWoIpWaJphSM4G5piFiLArxkfInU2emPTVVYldR0i1NSMsGwzJMvprNWeFECQDrRoQSmqmMNKXqVFTOpMs9dU+q/f5YOu+dIE4j69/bA/S5b8qAel/fGNt6PTpbLK/rfLQqQW/I1ae6qCoCWzwCmwaAW++9m/aBdDTKPRdkpRdJQtN3VlqyJY2eXWkWJovx5b6KHqb3O5U0paBRgJJ5PSjIlzxu+W8rQS8b23GAFMZuSeaDnO5lGXjvqJNneBSrEKlK3pbP7pbvqAA4z1SZcRuosadrmtS5YYW93S+huF/7gYGgZt16zvJrOarkFQM3i6QBhVkJWundYx9Rm1oz+h7QN2ES7WGb/KSR1rRXb/chib09R0pjGsBKvsxrMSlO9sbzCkOITjUHvMWXuer2qwhszAhsHgB+953oNgRMixK01EMz6XvmyZKXLk2pStURWYLWzFYY1Oodm+eM7lfbg4Tyc/X41cxN+5EsgdpbBUhJM7IRJbYxrQyrcKX/yWl1llZqt2aiYPO6K20JeAhTnZK/e6WXKmDOfA5iG3GyEjVvxgRD8mlpE9DI89mSuwKth9Rwge/0HmyphK73oL1rua8sME8nM4GgQIkBcAGqcn/GUIdk22rswEKwjE6FEXu8Uo3IVcvYs9ZsnllvqdSuWbSNVsmzM9/fPPvN+8oyu22sdrlws1ZSQY8I7Y/8YGP+9lVXVUWgisCWjsCmAeDBv7wb3ZqXTT0PU8nH3DSgJDupfVE3PRBLP7OoE51kppVK8SEjl+DpkKmfB8VozcbcXUeZu074UcQtg7IwiFWBS8eAFI+LTJpl4Vxxy8hUpXEahVG9TgFcneE1mc0clIsMXUHXGdzmSWwgXc7Ciw2Hl9f1uCw3exm7dC5uVNhntX63z0yXdacFgEvMaAdhV60i+Ko+pVoF5kpgshlyFS97nlZgoCCKbn3y++aPyvPC9uuad+JdTZRZt94fW+0ymy2PIwHaH68AeEuvctXNVxHYoBHYNADcePBOm2st+8OmmsXJaEsqspIi/WgmBCawKEDCwRpmZsogkq6x4JaDnWR3Wmi2LNnBwkCZ3zWDA50tVlCWzFrAJS9Ly4of6XBQILPFlj0alGvObECnCFNk6mXmtlyXTt8sB8qybrVy0CLLGi2rFDs+I2TR9pCZd0n/2Ud/VgVg+YGUipW8JW7H+qWxKWf6zNCtIqA61aqeVX6HbCKKHrIxrPPmdakGYJV+2aRkpqiVq2it1CY31ymynfMxpaKeL9sfbrqSDO2PV1KUG3T9qS6risCWjsCmAeD6Q3eY4lTB2/XFXhZ5zoyyR6yrtRgfkEDEzFdKqUJKkgxUFn0thRJQmOrqfKwyplWIQ//MISfvXWqyppaD7v1TjOYIAKs6FQ0WSnaFeRZqxgtlANbrNXCTURxj+eZKWjYzq5/UAo2KMq5tHTybZelbr4MlYWdRl8C32BQYvOZlecKqXh7neUVruWAky1al6NO6faFVAjyGeSKqrO8iA1dmd66JbRscji5JxcCIWspgLlTCaGJR+mJGLdulVFoS+lzlS9XB/LWqj00pyo8/uqV/yaubryJQRWBjRmATAbD4Aes8rAOT9zCVqGTZqwMwQUy/by607A06qUpBRQDYy9qlB8Sybt9ibv1efb+pQdi5cr1l6wEz8xKFqTWIN9BMFQAAIABJREFUX+WPRE8WbXKTudl8DwCv/EFykCtrRZdfyTqASVy6yhV7vG5x2EOM0nK8i4f4MTljXGJdWyU/d5sqE9T83MvUw8hattj3CXyUSWAKwFoGL7teyXG1pK3qXcIJyH2FTYlMrSkFgFWApPOx72/M377qqqoIVBHY0hHYNABce/Au9ldd0MIXYiZdJMnWdN6U2ZCZCGgel9vlrWR+0AvAWq4WP12+07NRZldSjhUikM8Oay5sdK0eI3t5n4/dkLVrmZlbCLokJa/XMtTchMDAW963XgDOwdcyUO89yz/zTYCJefCerPuteaOWyjXlN2lPJrxCnPLM2srP1s/1jY3OJos6lf48L0f3sZx7wdjOb1krN0H6mFgylqoBSV/8gY6QmTBozy+qVDKC0iiVEt6Mte6bJ95SiPbHqgx4S69y1c1XEdigEdg0AFx/8ChSKlIpCGsZMi+WGvd3xWZhHvrcJ7ZUipW5VSdK0e2WpWXNitnr9fEW78fa98tjTTn72fqYhicGInZ6ARgre5c/C3KcNEkQyQiO+QEbJ6kQrCgmc/MCdBnEWcL10zgJq2Tf52M/eT821HlgryT4mJGMdEnJVmdrdX63/8srCFkqJKeEamR+7pUy4F7wtchEIUIBeJkgozSn9ryJ+7SJ1Aj4LLANL9kFW1/c03gpW/ugmNko+jnlXqR8vVQB8AZdfqrLqiKwtSOwaQC49b77kETSk9SMzcddVP7RZQt7xRuKR6tLdLkcqvCtM8TeD86JRoYoXkr2+VL5NiGJ2bAej0e2TDknGxnTuQcYLMPj2x0wLQPOs0cD4BxAyh3fNEUtiGic4MewXUJ+m5I9qvpXUT7nuVwARECV1xEx0ySdLXdTYnE59/9VpWllMDswln9VXKM5z1ZLGXD5dUVJXM/t/ssksPE9SprjXVFwRGd69d60/ywzzNqL9q2JPv987rokTemz2Zqca5+4U7Ggt/YqV919FYENGoFNA8BjD70a3SCGSFlIZib/aadSnYco2yg9v/L8jUIVf66AYQs7y63SD1Z7Q2VbFUQfLtySrRqguScwMcKclHwIR3uiZgVYzpKNxcWCK40jyvSp4tMgJWKZTab8oo8s2Y+d7OTazixJ2yiUbEQUipUVLqVxMr3/3/aubUey4zie7p7lkpIo+zts2BJXkuF/MXi1P8oGqMvfGLDhy68YhiHuTl+EjEtVnTOzsgy/VJ+OEQiROz3dVVGzJyozIyMdTbb2JhG+hkBAxa35yc1WE5hVSrciU9XScT2RuElZhwY4yNHEzvGGy6GmFtV8ZPtBd0MNXxSQUW6EqxaxEogx3nUjNdXiRFpmKKzpKi5uy9C44Aama8hNPQ0V2nF5jghr0sdPlhUEHhuBuyHgP//mb5fnY43Yu2EoA1K34IpmLrkcj7ShZETV09FszZXCma7OzQvZpFaP+1JSO1JuUZkmGm1FTiYVRpSqgaLjp9ZYkZc+n8VJ1q/xQ4w0x2gb9UyRPdTLLUqmFLv1OTvCxcxc75CkCVcotPxU6bTIfH0XYUuuatuaX+wImH8F6B7VBFeYqVxCJ/VC1wVHfb14ddmBAiQ5cFmJvEqzc6QizcSkDnePr2rttgxF85QvSXgvmpbYe4sK55suMiLroY7sunfPQtgP+7A8/y5WlI/9mMvug8CcCNwNAf/0q79Zzk9FukUyV7oiIbI8yzCiolBaa7T0Mr2YiPzgdAUnpoVj8UBa9ZivuuSVr+V83J7qHVPXLaWq2jDJkdQ6qngp2KIXsQ06qNb26EENKVgNlKjIW0YejSzXLTgefbhK/ZbiuoiyXL60e6eN8fkVCA4EXLKmeldE5v69hBsV084UWfU2INZjiStFa76e9EtOizoHz2dkGJCdKPKlW5VyCGwNu8p0Az3E9LyCKxY2USlm9nZXZF//UPAliR2U6lVC4KAJf6Hlqn5G9zIMY/jtv8/5ty+rCgJB4KERuBsC/tGXv1wub1gDtsi26PWCBlqNJcSD2HVgPoGRZvVQA5GTiRGRK70q20O8tbjo14IEIJWw/8zpZZcqK/I1B2D03lCLZmg2/JINSi214VywVLYu4eXyPO49rUpzV3uS6X4QXrVa84WXCdRW9Yl+T/o215eiYJmNdEcpXko8BnjVUytP6KrfkuJJiu3dBtXzuGYuQfX3wXULF6BreZYYF40tHNqtmokJsu525PIoRuJR6XuQPFwx+ZqKgJt6XJeOcwj4oR9y2XwQmBWBuyHgT77+xbIoAoa3s+weR/9li3TY+8tYcEvAiMGG6LbUxwfUL+s7ioA9ycjBrWbrtigL7TJsS6o07ul4RARarlNQTtcM4FWE/LHjJ4nVlCV8lFy7au4h6r/+MdWGWzSrALRzvsjQl4mhoo2oVpcAUrAS4bX+W6WvEau3HaO27igSCmP1UXsGsS47dsiCPaeMPvq1o1tcorrcFqrYGcYbt+VJjldSgpGu3cI7RODk6X6Jcbp5JGBkM5ZlOatfG7iWL8pyWJ4zDWnW50/WFQQeGoH7IeBvft5aXjCUoIRS8iomwVgNXYTGyAtewHJxKtJFrXSI1kgcFbFSfWuhVovzBiFTn0PsGittDjlkoOiIkefpqVy06ABlwnzxG7Zag+JEOEEplS2FtSf+WIyFiL08oesfka1Tzg42qSqWS1d9TouaPY/3yAvD5YI2IA6pkDuYSM5tWCTGSgOz5uzcdKWP2fwDHTnFUspGOxLlCdQcYCnFBQJbjCuSZ7q9xjy673rECZ/mdIAuUvS95qsc7eKdoNQm/Z9rrfDhrvenccvzb/7jof+SZ/NBIAjMicAdEXBZUdIdqZKM9fyvFGYfUG/SrYe++lkrFQznf6Z30bqCOmkfqHC4XqTc7WEa7Sw9KlBDCTbmEm73qegVxPiKWxWdmjg1yASJf2v6rF5nBqmsUtX9FwaELvJ19GcDDw4/sO0iCad9qfbL/zYBS6BV9Veolr1v4kS6VAFVoiguq2ruaAKjO1XfUk+/K+XrSB4EzNsQvliXZn8vW4j8HZ2J6/Ug3/o8s3AppTHbiO+iALvOrtbEEoNS6JWTgB8209O1neff/Oecf/uyqiAQBB4agTsjYPo92+cKvaoKvVo1ERGQx/WVuQVNJdqjHinUxofLEWpeuGTgQX67VvPN2J5Epe8oygJZ4o+5HnTXqC+pPs09ysfmo6zkrLjSy2F7Li8D7LflSi1oYulZJN3SyGuxF4mxhEtljCGnsPo5eTCvJh5Rtoz5T/DORu2a/cy8RGx7pYVaI1sqyWv3px7y0nMbAq21wrs+C9Etxjqqln4taqzPKv9t4SL3shLMGZMbRylJ/FUirSJbXb6aJamGaBzLqoOx+HJ4UqajxG61pePy4fuIsB76KZfNB4FJEbgzAj6JgB2hbo03TAKbiqFbe+oQVH80ibK8SKWwI1BMARLRoBKrlDJf6hyo0sFVr209tFwPPZdZSx1V0vgmZhPr0+1VPZpKDL3E7vT1785rETKXKcFZZQX0nkVyaNVCB5AGPOiNylaTUFgxTuIc5WH+TMEwNHXxO6idextog7qg9am+HPSyMqAWLHl4k2CVam8hsG8mxKdeA8ORA+ct9+sT37+1SkFlzvnCSM3LpMVZggK6zu/5+0xDmvT5k2UFgYdG4M4IWBFwY4rXnK+29okbFbQiQz/YG/EqwmTt8U8j4OL1W8l+4Jn8pBpuRZecU/xckelgqdj6fzW6jzEvLw3YkpS8JeZqaufh1/OjKWrGlO2LVhtsc8I4Qom4/AITcJFcfW4Fm5VVQFp4cLRCDDrUXMe/KSMB1/uXIKpajjiogilz9EIX3pWvHucgq27Q99MJGJOorhXPMuX9KgGb+AVSCeCKgE81aBIBd22kLmtFwJfl/Ov0AT/0Uy6bDwKTInBnBHxCD/Cb43E5V9pzGGTkmuw4L7czkiIukdI4H9ckAIGWlLOywugtO0Uqm4H1dmuqaLd6WCsdTZvIIoEi1WVRWzHqniM9mogpHqLn8jh6cBSKjRFfi0pf1KOZpu6zeXnpKCLDe/XyNl9nERP+g4lgZIpdW9UHQbjGmLN3/pqQ9bb2t+bQB6u5GR3TArObolgZ7n24R9uCK9yBlJaH6Av92GtbTeJBU476yNonLhnaE15f0bA2U+/5ISroSR8/WVYQeGwE7oaAT1/+xbJoiMDT6QkR0hnEJSNDPbC3CctRlVtNKTDd2A6ob09v1kjdu9oe9gMBu4e4v67elalxViQV9Xps3kBYWxJ2qrTIy323Tf1rOnOLT0WZsqEstjyKYMqYouK8/vM0r6CZCNxA+vhGEbf7bxF1n5RKbuu1AKuMMm6Kjmk7iXqyJx/VZoYadkvly3vaCnBQMjye+WXRHI6r1NC8hbQ6PSJYpOSHFPQLcZrYH5G7z6zX07E01bVLMf6cCPixn3LZfRCYFIE7I+Cqn5bdJOt9iDJLPIUoyRGY4zsiDgLWA9zukPV6RHbSY3FIAAVMnLxTjlvsf0X9tEqMQ/9st3RkNOaaJmK91ZQmWBEzgkTLVCf3ocsXtVpMyUXkNqR9JRZjdMw2J/6rBilI/FWESl48LGf8fNW09QnlMy2jEKRqUb8lHYLDqyANQOSYBeLWes9MbVvQRQE0f1YxLr7n3mcTn4VlcODSZzo65x54YagFkJD7GfkiUZcZDm6of/hpjI6FD0ZTsp/YZzw6lvU1HJZzIuBJHz9ZVhB4bATuhoCfvvpLCaVOy/F4AmnV1wU9vI6gtnKdTsImHDzu66Etcisq8WjDIsgigJImXSrrLGEWbA1bMZTp5TZ5SBFYE3AhymPbjN2cPG7g6F5a9Pm65Ydr3Npdbkf7VW9rW/IrLUvHU7Vm0SvZVfBmVqKLhs09nBXAltCqxRsJ2oOcyq3ardPusInmgIrzjepif5kY2/5NuBoT2FatKBiKb52d34M1Wya7TcCEvJTPzHLgZCkLp9NXWYcWjnovx8FOc7t1q/C4/Doq6Md+zGX3QWBOBO6GgN98/VeqUZIIaN5QUdJFIqM3IjI/qQeSUNTWHtKKpkh8smhE5FqP9hITyT96EEYVG1fkhvaYUjIztKXfM1i910nZp0q63Ho260rwRwnYrk4j4SKSHGq/W0GW/3tM/RaZ1foqdY1WILc0IXok0xaW9W33PkPPtL0QICnAuvL1yMJ7ywIMWBIGtTPJPKPVswdnL9eGcRGAerkiZV6eau9Id7c7j7246GyF6N+ZgSG7gZ/xZ3iGc+3teEsb0pzPnqwqCDw8AndDwG+//RlJwiIdhEs0YHAKk4pjpVdNVk4vS+1bUS3+GYhzjOYwOMEGFKOdpd63hgWAaPRZY+T62m/TiijtdOUUsEiDgZ1SqXKxGkVZSLGT9VoUPH6uI16mYkXxQ08w+5KZNq4leLzhWOuGu5YIrAuh+IrqGba7lvc/YubXt1Q/UxKoU7cKrecSb8VSWLC8oEeHsCHpYNtL7EPTp/CZcA+j7Sej+u4ARpInph/iBf3wD7oAEARmROB+CPi7n7VJPZzuw2YbzflBPZDj9Ri9NoIa65aqH46R5Sr1izwsPZdE4wgdTbaIwNTyoz9tBNPkW0OE5ojQ04gw73fzW4A/Ua20CZU2KmdEpEgJk3C0QVpPjGMHh15mtAlVP225gm0ixT6AYVgMLCElBrPFpBb0pxDweDlg21MXVuF7qvUWBmWF+fz8PAyt+L8RcP081OOaNtW9v3lhqPoxPLNQy74t73+XFPSMD5+sKQg8OgJ3Q8A/+vrd8uFU4+dGcwvZTxVJ0ouB7TcrAi5xUQsL+3k7HSuXJhKxorHWTjNQtcbLNudGDSkAKTqi1buPKdyeku0Tihjtbn718PGO4Myx+nyT+vBDTNtSPNXqo9oBkgMYGKHpRm49GqLNYmcbV1C0xUuLh0tBLd4EV1Unt7BLa3J9eKhHO4Jm2p31WZaZy5GMGfST6u8lnuM4C7dt1bm5l9iOW841Cw80E2u/8sJ2BDy6h7V+5rqiXUPAj/6Qy/6DwKwI3A0Bf/7Vr5bfPz1j/mtvq6UxhzuQQESqb7KOKHGPlMlVb2SbS+9N7alUx4WsBPuR70aX+gzYRTYS1JQgEHB/l/aTFiNtTDA4aF7CsabOlhVkm9SkTmRHwn+EgO1y5fadtvSKaMuSym1D6qfl0ImazVuNXHWh4bVj1R40/rZW+rmEU0dUwEmoKgO89kvt2i2Wrj7iImBGpdX5yxGQVwyJsPBKrmEaoIGEeRGs6sNQqLvWbJOPVz686+pY44Ye/rYsP/w2RhyzPoCyriDwyAjcDQH/+KtfLR+enuka1QivuzfBOrie7SLZevCerY9WWRcE4NYjR7kywgB3+wmuBz9oGvNlSVKVgraCGIIkpHjPC9XNSHq++F1Ci079KdLfxXYXtk+J5Ruht3m29eJNHXsgYESliMZpsoH318xiW196/GB5Qvb3Vz0XTlVFwCXO4lpAqE4SjNaP+EPaVR5P7HLGYAvo0F7Wo2stTNN3xbIRAUISaPWBzhzMwN1cltu1/Kxr++UTXWdZfdskcraIEZtaSbVSrerrUkdznvFteaJGD68JAT/yIy57DwLzInA3BPzp1++W6+msQQeSDzXlsSYW4eHNNDIHA/CB7cwrbRKl8tV3u+tUj4B7SKunuHtQh7RxRXVVizw/1wRaTSsaznmMlEsYBkVyMVc5OG1akED+IPRitv5ezTPZxiHDXODq6XU7j0muERKDTHy559f9t9Sxyd+qqbsqXSza3+TGcQHhrIrV2MBVu8+wb2m/VwMw/O3eP92HPmzV3GZvDl4YZGIIiLv/tvuyxx5gXRGY+tbr6/9TA573AZSVBYFHRuB+CPjbv14uFb6qJ9dKXlaB5agE/qURBx/2JOE+B9jEY9VsN4qgRmg7DagTsH9JQJJQ7d6Wp+NxgSvX9bo8IxLuEfCKgPH6egf+bFVGV2P/oE5+Wq6383K4XkGaZbV5Q3RYFwZGhI4BHWXeLnbdUjRK5VOzluS/dyWyCYp/Wu/pCFcXFsxGXkfxdJTqimL219ZSaHUJv+ePfBnT+rZVyb7cbPuex7fwO7ZMh6J0IFhty1J4e16y6+ycyNTblKCYXg7L+19nGMMjP+Sy9yAwKwJ3Q8Bvv/uizCf50AeJMWrkl7tu7RtMwVDvDTXhjWIspm4/9sVAlBEp0758v3HUA9PLh+XNJ2+WikjPHz4w7bmaPtQ/wx9XNVgSEHuY+Vm6SqhuCpK+ueeWYib0J8vgAmQkkZNblkDvHo9ob2f1+bqGbXITgkxH4+slkXq3VGF3sRn6sNUShv1uVNu8y3DfiJQpycJ5nS9XYFV/juhc2reRkH3BMHLV6q2bSPervi3LmzdvNPEJvmgt5Uxj69569SE14FmfP1lXEHhoBO6GgN988451QjlI2AvZpzf2hFpQRAK2SGqM7CjOWic5GRWvXJpuVUNVO41IptU4hwRp8cib09PydHxa3j9/AHHWJB7Xcr3GTviVbpbT1OYO4OiOdpgUES1FxCCqUhN3wnQw/seiUPQ1D+1PIHKpo2knXWl5kaWFTofbcvacZPUPj8uEcxgLwl0ctflrxEhZVp64LN2WS005QmqYrV4QZL3y1QlYpQVF2XAYk1UmkxAkcrZtO9KnIr5hHhHWQz/gsvkgMDMCd0PAb7/5BQYMlDVhPfsrG/3aF3puPVYPZv1XvhiRHhQ6oBRGz6VIrvDqJVky01rpTEbcToea3CEcUuvSscYXXg/L8fQG67tcnpfbgZ7V49dIwEVGVGYpYqZ2SLKxUglzpCHqx7UHXCZGAq5pUEqx+0PGiN5tVvW+alVCvVQ1cJiRqJu6eoQUiEqkdl2ux9ofI9TCihzHuPmMyLtnBlw939IpzqF6doVh/TemJlk8Nkw6GmvfjsfVzYu0PARxRb6w+fTNhARdxIy1WXm+md6UecAzP4KytiDwuAjcDQH/2d+9W354IyWyLCO3qmO3wIAIPIEHhNwTr6gKQjnMKAwR8ia1XD9O1e3LMXydgB0BFqvAEoMDHZo5VymN+YvVxdX8A8SNVunqdw/1S7f5VIsOcsb+xVyvHz2+NesXZEYCx5rHPmETcJtAMSq4FfsPqWNfTUzQtRf7ONufGXN/60pTtWcIs6qlyWFz3yjqzmr1AvkrYkZ2Ybg4UcmstjA7gbU8PcV0wEvrBNFq+pM+mOUH+V/7mBFZKyquz//wT//yuH/Ds/MgEASmReBuCPjHX75bzif5Aa+cqogtJxp10RHSrDW0EFOBnH6u/3ckbEtJD3F/pRe2SMjP8k2/bH2mh8VXRy17Tml8wb7VY5tC1CYkNYKsUX/D60nfSLEjsqyIVIKql785RxBf8UsRMIYRUO30vxIwLhSYINWcql+8PclT1V/Vby3kKrZE+1NF3iLg8Q1MlGsClvZMl4Q2WanlHaoOXjXm8m0uQm/XlVbjbyYblQE5MgJ23ZntYNJe68Izjnas8zh/HxHWtE+gLCwIPDACd0PAn331DjzzwxOpCg9ZGVrAx3hziIzoKJxyK1LN7eX0XPXkIry6aDCB3KDA5lQX2x0KfbaKxpphxRD4OdLFeLxmD6nozfVJfwOlXHlWVxRbiWBMImJIjJc33+mXv5k1Q5fhrnt03Bf9Mo3OrfT5xO5zbgMiLM5m+NzqufXWRWomNvfcWtQGrFXfbSsc2qf8Z8C+Zhfr9fVzjPR9efGAxfrE7jfd09GuTcuYZEXAFMnB+cx4bQxOcLzLsnyICvqBH3HZehCYF4G7IeBPv/3lcj2cl7NEWEiVoi5K96uPlITJVSZrGUFgWKB47Ho90yLx1EVaoMLBZ5ids/yBzn/ltYw4tJ2uv9eIzvXXQ0XDQ28yFMpuRur1ZfNqUzW3FHYJi0jaHL9XNc/jcsCaNbz+FRMQENDWm3ow3WhE7FYtXGwUJcvoo61p+zuMOcLO9Oq6UyYprYqtC1J5WLvALEJkFR5oSiR3Wo6l8C6h1oX2KUDcSmpZcEDZjgi4XmpVdmUETssFZQB+8eLUCxQfMg943idQVhYEHhiBuyHgt//wy+X5eIEgBylaOFT10XVbQS24EWljpivHpCse4U4Hq8e1u3Ug/muiJKhsa0iBorgusC1zjSIJi7GcHvd8e9Y3+foT3aZU+KVHyFnOWCLyQcG0JWB8dKVo9R7tpWp36v29jvk641XKFzg5Mi9CbO1BkqRhAhSjaqqumYJu6WCleFemGRj1Nywa5GtBm0RdOCv5UStTjj1IFEYVs8Rnrf+45g07mveEJtaDQawgYHR+09gSxH3A0AnfwuzRZRyfMw3pgR9x2XoQmBeBuyHgT/7+HVTQMnJmZFtCq00vr/8btpFIdfY09GvHgDad9sUHf6maMYwevKTJSPWAR8uLasgVYRXBlCHFoDi2cMkWkdY1KzYjyxVZXavNiMRYhOII21ErVL0t20wmt/sUN88ZQIgjGwZM8lrpDYIbVGPOWjNMZJsQhVRSesMOq+Mx9uZusUP0rdf21/niIsJE+1QJp07L7XLDYASsYegR5pWB/2OpgHtiarl/6pDB57kqC1A/UxcQ1N3lGMa8QJ8UlQh43gdQVhYEHhmBuyHgz757tzzLXMMHNtY0Ge1SmVtfJVAilRRxjm1I6+MuAh6FVnj413tVpFgEeaz3qUjOUeRpOdxO/H4RDHhI9d4WO/PP2HbkfwZi1NquEBBVffnSEsjgHLlROrItqj0dKtpjnzJoFhcMro1u1aBiTkFyZkAE3HjM7T+NdEnkJtDCzAIvXwQ+9pfDvbckS+//CkVyYVXE74gfxNpmGov83dYEBbMyG4hodVWROYnbi1a19zbdiYYmcCcDzPxhZht6RB8CfuRHXPYeBOZF4G4I+O23X0CshGjtI5FRa5cZ06dqNeIR9DpvI42qH7fh9RQitWk/LB73/hrVJpfliRFdkR/Som6n6enokYApEupRHpYikVPVL/G9sSXIaVlHgxhsP0bqbq2SLaa9nYuAVQ+/yLwD6XrFyu0dqi58qosEa90mW2cN/LoRZ/8Kv+7drNp4q9n2X3jvqxEw7gk8wD5UY8TYcTovLigIaE/oY/YFCe8gFzGdUA2XeCr1uQn4xO9HhDXvAygrCwKPjMDdEPCn337Bfk/wBftuXSvs9V5FT8PDnSloV25fI+D6MyaAHbEd8Xq/lmPxyrBD8RUcqa5nEVdNX2qpWEe5QwSMyJn58JFkGzHhTWV6Qbppe+tlahKwI19Rz3AxkMd1veJUl4Ia00RHkhpd/8La0T/pXmn9DVj3OPfpUOvLwfoiYPLG/tQeNf6Feo2A4VSFrLrSzVKAMzXNRmqWBmr1VUNWPzYieomwjt3opH6s7C2rt+tU16LKEsA1i0OI30eE9cjPuOw9CEyLwN0Q8I++/MVyBblQQcyo0endAd+h37QFjTfbOjIVCgJr7FYP6VJFK0da9pNFmU9Py/XCgQXlGGVZEzt8Txx2D/n0OMBhHS07Ba0q8qolyoohCsToetUiZSySKWes1Us71Eq6+thFUrctkQTZ6HMq5y+lzcl3XptaelT3NZ1irTbPQE2VNI8rAdLtnqG0wU/QO1Jd/6b7Mx2pMnuBtx58RvzfIM1bjSBkaxZq1JoABSJvim6lvCszgJS7erpV93+WuMte00lBT/v8ycKCwEMjcDcE/PmXv1rOy3m5nqoVxQ9gi456lNn6WWHEoRKsIr7mmWx/Zxy9e0xVQwTRlBWkJ/jIFUtD5fET+CZ7iYsAugr5dQI2/fE3jcYfMJmuj7yohkmVFYkY3yqFtSJb2WJWhEePaWmo9Ofug6V5B9dgYu206SxAb/4t44t1urmn0GEo4szAKwQ8irUMczuXRspj9oF/CFtKjV70tCebatSlBrvDsAdipM4x3jVcEehH9epf3hbJ4ywPS1TQD/2My+aDwLQI3A0Bf/b1F6yiymmqp3QrHV1CKvb2mlJa6lMRJEhCLTgQCjV6XeQUAAANtElEQVTqeZ2AQXLyLkZdsf59SG1DaKSWmj5TeCBgmHc0aw39AlTY90zLiVIGa8zeGVOXKKiqJKqV1k5t95GCRdZSY19PywmsVKTMTADoC+x+aelutOlsv9pwhmGCENjtshr3WGSPeqqmC/ltkETwJUh/WK87qpcaFxJH7TWYwun76mWW8roEX7YIAU6VNvYEoyLewgcXJbJuXTIqIY1SwSiPHvbW1Oi+3Kie/yFtSNM+gLKwIPDICNwNAb/9+ueaekOXpi4Gklr5lVN0arNVLaFsljq2qZMVTQ/Wj6wB86vXah11g31I4Ed2vvZ+mU7ArCl7zGAXaZXxB40kanjDE360VLxlLFFviXqtotxKdTMQVJobWdhBgfYRYh1bdvwSvK3anmiXUX3MTAkj2m2SciuYZOJRUTJMRDTBWG5TT5jM1O2q/f71eZj0pCsB6++e49xHGlLpfVKsXpOhVFNHJqDGDbvG6/0S/5PGMXpqFXuJOfHJNeU2ivBwWJ5uh+WHjCN85Gdc9h4EpkXgbgj4k29IwCZeTvPRw9l1xQ3MiMokaxrJtP4dkSHe8AbSo8K2SKBSxGTpse/W/bL8CL5SWl7N7e2iLZCmOQdpXl8BNBrRQxRaOrmPTWR0WWsrYql2p2U5wnv5sFy6huzFLxRId+hp1nVBu5d6WKntipiPNRcQ8eUFdePKIKxSvPqEIlNIoUTeWJcuHb5uFBnjwuHRgLbkxGuvyDzQ5WNzgQABy3UMFxBNgAL2VQPv6fZWMwc7a5oxflglCTt6DMjUmp4uy/L73/3btH8Bs7AgEAQeF4G7IeBqQ7I3szhwUPeum3RoQDHYRypS8/AE1obp70yKKMUsWEVJY9Vnm8iLY/BY93WfbdVqK4JkypfiIqbBm6iofgB9yW4jopipk2P/xWNku472UM9GlhkjjxBxtpfoR20nqRX3z9f3y6nLX/wMOm/Zawr2jjVC0fXVwYijRfHqOB6jXETEaidq7yUdOfcsPKu3WNu6wC2L0Tej8ZabsMZbRXtfgGgSMkb96PPmkGaexyse1ONf5yLgH0LAj/uEy86DwMQI3B0BW6lbT1+OGeyewXzm03qxUpWYFuTBAqgPU6M0mjosFYVJNbtmN1o/miJgOVniIIS+A8tCr0wqweCD1USf7ujkVCnFvGyjWvXUKkh0+tik5YjbK4H9o2rZ2G53kWxR5vj7VgPsfbXwYIaKaPmzIv3BH5oojZeBoXVrUI8DVxmKWFneiBIEKYb0/F/UvYlmTx8PwjBD6sUi+tVVRelp4CUCxr9vyHdF1D05sjynDWniR1CWFgQeF4G7I+DR9rCGxldY6FQlAtsbHILpwyzh1ILB9SX5EZk4tEPalnXW7tqEd+H7ki4YnR1L7VzvPxKUjDtQW74tZwipVCFuphSYSs/e1DZAgCzzWn9tG6vYzJ3YwmPXiiIxR4UvTDHkDQ3uEQE5AjZh1rfoYV39wUykN+MK7NdzjCluW6qdCUBwbyvXrz+BgFEDVssTWd/mIcNfOtxKvEXagLG1ihkFzmwuGCsLUCTMjIKnT73466sMCDA4HUPAj/t8y86DwNQI3CUBO1FbFoagyyFtSnJhdGTeknwIxNMiSdc0q3452DGyrMhP4PuSgDvJK3ocX4cIze1Img2spGrVR3/yydvlv97/Xp07Y9/w9rPGNiQbTKrfuWrBiABp8Sir6tUvFxy9NOigK7NfCsqAwxD19kQw3w7XivEPYUTCC0NlFkDH5eS1IeBGzk3QVukGEvB2UpSuIL23F3OKqbhGe5S9oCW6akltrat91iuiNF6pypyjnMFOy3PGEU79EMrigsCjInB3BFwDGVqlVJGRLQ1pklHRZhHzhcMO1A6ECi0MlOn97Ik8bm7xezZVLRiC9pGM/PwrYmEQRgCQrkTA1bbjyqZJnEKww/L09pPl+XpGWhwReXPPaqEqpvuwpYrrhxgMwSF3Jq8MekIPqWcm4kmcqOlCWU3FN8b2bX67ScAynH7lN3+McvGz/w8CdgTcIvL1lWGoiTvzzbr59USzE8wiPpa/FQnV5+S3cR0adwZ7QVPttXz+08+X9+8/LP/zj//8qH+/s+8gEAQmRuCuCLgev07RIis8kMtqctDWdxkHwJ5W/isFTRZOtYe5SLedl72YVwdoAr6yJ1ftPAwZmfpGhCiqQDSmzh6ItjZ06PYe1DYVrPJC0f/DbTZYeutl3tJq0yWtpjNRL9y/oPYei+ASebV1K70LKOzr0b07mu1mi7BxCXKdmRi4R5hpdrlUwdoKH+YGLX1vqAcgPV4DMDR6UCp2zD62ytrCKyu+t7o1jaA8LZflJ59+trx/Pi///f2/TvxXMEsLAkHgURG4GwJ+1APKvoN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5ACHjyA8rygkAQCAJBYJ8IhID3ea7ZVRAIAkEgCEyOQAh48gPK8oJAEAgCQWCfCISA93mu2VUQCAJBIAhMjkAIePIDyvKCQBAIAkFgnwiEgPd5rtlVEAgCQSAITI7AHwAvoNTQWiNeewAAAABJRU5ErkJggg=="/>
          <p:cNvSpPr>
            <a:spLocks noChangeAspect="1" noChangeArrowheads="1"/>
          </p:cNvSpPr>
          <p:nvPr/>
        </p:nvSpPr>
        <p:spPr bwMode="auto">
          <a:xfrm>
            <a:off x="282575" y="-838200"/>
            <a:ext cx="27717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87883" cy="606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605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ЭПОХА НОВОГО ВРЕМЕНИ 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XVI–XVIII вв.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772816"/>
            <a:ext cx="782166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Три </a:t>
            </a:r>
            <a:r>
              <a:rPr lang="ru-RU" sz="2400" dirty="0">
                <a:latin typeface="Elektra Text Pro"/>
              </a:rPr>
              <a:t>ключевых момента философии Нового времени: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Научная </a:t>
            </a:r>
            <a:r>
              <a:rPr lang="ru-RU" sz="2400" dirty="0">
                <a:latin typeface="Elektra Text Pro"/>
              </a:rPr>
              <a:t>революция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Новая </a:t>
            </a:r>
            <a:r>
              <a:rPr lang="ru-RU" sz="2400" dirty="0">
                <a:latin typeface="Elektra Text Pro"/>
              </a:rPr>
              <a:t>постановка вопроса о существовании (Джордж Беркли)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Elektra Text Pro"/>
              </a:rPr>
              <a:t>Открытие </a:t>
            </a:r>
            <a:r>
              <a:rPr lang="ru-RU" sz="2400" dirty="0" err="1">
                <a:latin typeface="Elektra Text Pro"/>
              </a:rPr>
              <a:t>несамоприменимости</a:t>
            </a:r>
            <a:r>
              <a:rPr lang="ru-RU" sz="2400" dirty="0">
                <a:latin typeface="Elektra Text Pro"/>
              </a:rPr>
              <a:t> отрицания (Рене Декарт</a:t>
            </a:r>
            <a:r>
              <a:rPr lang="ru-RU" sz="2400" dirty="0" smtClean="0">
                <a:latin typeface="Elektra Text Pro"/>
              </a:rPr>
              <a:t>)</a:t>
            </a:r>
            <a:endParaRPr lang="ru-RU" sz="2400" dirty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5113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8" y="1467580"/>
            <a:ext cx="4754434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ГАЛИЛЕО ГАЛИЛЕЙ</a:t>
            </a:r>
          </a:p>
          <a:p>
            <a:r>
              <a:rPr lang="ru-RU" sz="2200" dirty="0" smtClean="0">
                <a:latin typeface="Elektra Text Pro"/>
              </a:rPr>
              <a:t>1564–1642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Индуктивный </a:t>
            </a:r>
            <a:r>
              <a:rPr lang="ru-RU" sz="2400" dirty="0">
                <a:latin typeface="Elektra Text Pro"/>
              </a:rPr>
              <a:t>подход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к познанию</a:t>
            </a: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И</a:t>
            </a:r>
            <a:r>
              <a:rPr lang="ru-RU" sz="2400" dirty="0" smtClean="0">
                <a:latin typeface="Elektra Text Pro"/>
              </a:rPr>
              <a:t>змерительный эксперимент</a:t>
            </a: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Диалог </a:t>
            </a:r>
            <a:r>
              <a:rPr lang="ru-RU" sz="2400" dirty="0">
                <a:latin typeface="Elektra Text Pro"/>
              </a:rPr>
              <a:t>человека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природы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НАУЧНАЯ РЕВОЛЮЦИЯ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2" name="Picture 2" descr="На портрете 1636 года работы Ю. Сустерманс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67580"/>
            <a:ext cx="2551183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9592" y="4797152"/>
            <a:ext cx="24890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Elektra Text Pro"/>
              </a:rPr>
              <a:t>ГАЛИЛЕО ГАЛИЛЕЙ</a:t>
            </a:r>
          </a:p>
          <a:p>
            <a:pPr algn="ctr"/>
            <a:r>
              <a:rPr lang="ru-RU" sz="1400" dirty="0" smtClean="0">
                <a:latin typeface="Elektra Text Pro"/>
              </a:rPr>
              <a:t>На </a:t>
            </a:r>
            <a:r>
              <a:rPr lang="ru-RU" sz="1400" dirty="0">
                <a:latin typeface="Elektra Text Pro"/>
              </a:rPr>
              <a:t>портрете 1636 </a:t>
            </a:r>
            <a:r>
              <a:rPr lang="ru-RU" sz="1400" dirty="0" smtClean="0">
                <a:latin typeface="Elektra Text Pro"/>
              </a:rPr>
              <a:t>г. </a:t>
            </a:r>
          </a:p>
          <a:p>
            <a:pPr algn="ctr"/>
            <a:r>
              <a:rPr lang="ru-RU" sz="1400" dirty="0" smtClean="0">
                <a:latin typeface="Elektra Text Pro"/>
              </a:rPr>
              <a:t>Работа </a:t>
            </a:r>
            <a:r>
              <a:rPr lang="ru-RU" sz="1400" dirty="0">
                <a:latin typeface="Elektra Text Pro"/>
              </a:rPr>
              <a:t>Ю. </a:t>
            </a:r>
            <a:r>
              <a:rPr lang="ru-RU" sz="1400" dirty="0" err="1" smtClean="0">
                <a:latin typeface="Elektra Text Pro"/>
              </a:rPr>
              <a:t>Сустерманса</a:t>
            </a:r>
            <a:endParaRPr lang="ru-RU" sz="1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5349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300" y="204335"/>
            <a:ext cx="8663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НАУЧНАЯ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РЕВОЛЮЦИЯ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33002" y="860519"/>
            <a:ext cx="2378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ГОТФРИД ВИЛЬГЕЛЬМ ЛЕЙБНИЦ</a:t>
            </a:r>
            <a:endParaRPr lang="ru-RU" sz="2400" dirty="0">
              <a:latin typeface="Elektra Text Pr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13761" y="1069642"/>
            <a:ext cx="2436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ИСААК НЬЮТОН</a:t>
            </a:r>
          </a:p>
        </p:txBody>
      </p:sp>
      <p:sp>
        <p:nvSpPr>
          <p:cNvPr id="2" name="AutoShape 2" descr="Ролан Барт. 197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Ролан Барт. 197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i.bigenc.ru/resizer/resize?sign=BwQsa7KlT7-E4N67UeZyRg&amp;filename=vault/4784ac925cbcb07a8a077e4bc5b4e39d.webp&amp;width=384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" descr="Жак Деррида в своём доме в Ри-Оранжи (Франция). 198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41181" y="5690913"/>
            <a:ext cx="7264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Elektra Text Pro"/>
              </a:rPr>
              <a:t>Дифференциальное исчисление – </a:t>
            </a:r>
            <a:endParaRPr lang="ru-RU" sz="2400" dirty="0" smtClean="0">
              <a:latin typeface="Elektra Text Pro"/>
            </a:endParaRPr>
          </a:p>
          <a:p>
            <a:pPr algn="ctr"/>
            <a:r>
              <a:rPr lang="ru-RU" sz="2400" dirty="0" smtClean="0">
                <a:latin typeface="Elektra Text Pro"/>
              </a:rPr>
              <a:t>исчисление </a:t>
            </a:r>
            <a:r>
              <a:rPr lang="ru-RU" sz="2400" dirty="0">
                <a:latin typeface="Elektra Text Pro"/>
              </a:rPr>
              <a:t>бесконечно </a:t>
            </a:r>
            <a:r>
              <a:rPr lang="ru-RU" sz="2400" dirty="0" smtClean="0">
                <a:latin typeface="Elektra Text Pro"/>
              </a:rPr>
              <a:t>малых</a:t>
            </a:r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4"/>
          <a:stretch/>
        </p:blipFill>
        <p:spPr bwMode="auto">
          <a:xfrm>
            <a:off x="5633002" y="2060848"/>
            <a:ext cx="2378856" cy="3168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ртрет кисти Г. Кнеллера (1689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61" y="2060848"/>
            <a:ext cx="2331673" cy="327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9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НАУЧНАЯ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РЕВОЛЮЦИЯ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484784"/>
            <a:ext cx="625523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Соединение </a:t>
            </a:r>
            <a:r>
              <a:rPr lang="ru-RU" sz="2400" dirty="0">
                <a:latin typeface="Elektra Text Pro"/>
              </a:rPr>
              <a:t>индуктивного подхода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дифференциального исчисления рождает современную картину </a:t>
            </a:r>
            <a:r>
              <a:rPr lang="ru-RU" sz="2400" dirty="0" smtClean="0">
                <a:latin typeface="Elektra Text Pro"/>
              </a:rPr>
              <a:t>мира</a:t>
            </a:r>
            <a:endParaRPr lang="ru-RU" sz="2400" dirty="0">
              <a:latin typeface="Elektra Text Pro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01570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8" y="1446602"/>
            <a:ext cx="4754434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МАРЕН МЕРСЕНН</a:t>
            </a:r>
          </a:p>
          <a:p>
            <a:r>
              <a:rPr lang="ru-RU" sz="2200" dirty="0" smtClean="0">
                <a:latin typeface="Elektra Text Pro"/>
              </a:rPr>
              <a:t>1588–1648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Рождается инженерное отношение человека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к действительности</a:t>
            </a: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Я понимаю нечто тогда, когда умею это </a:t>
            </a:r>
            <a:r>
              <a:rPr lang="ru-RU" sz="2400" dirty="0" smtClean="0">
                <a:latin typeface="Elektra Text Pro"/>
              </a:rPr>
              <a:t>сделать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НАУЧНАЯ РЕВОЛЮЦИЯ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52928"/>
            <a:ext cx="2628900" cy="323850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25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6718" y="1446602"/>
            <a:ext cx="475443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БЕНДЖАМИН ФРАНКЛИН</a:t>
            </a:r>
          </a:p>
          <a:p>
            <a:r>
              <a:rPr lang="ru-RU" sz="2200" dirty="0" smtClean="0">
                <a:latin typeface="Elektra Text Pro"/>
              </a:rPr>
              <a:t>1706–1790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Человек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это животное, производящее </a:t>
            </a:r>
            <a:r>
              <a:rPr lang="ru-RU" sz="2400" dirty="0" smtClean="0">
                <a:latin typeface="Elektra Text Pro"/>
              </a:rPr>
              <a:t>орудия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НАУЧНАЯ РЕВОЛЮЦИЯ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4098" name="Picture 2" descr="Портрет Бенджамина Франклина кисти Жозефа Дюплесси (Париж, ок. 1785 года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0" y="1525446"/>
            <a:ext cx="2655736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49629" y="4869160"/>
            <a:ext cx="26142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Elektra Text Pro"/>
              </a:rPr>
              <a:t>БЕНДЖАМИН ФРАНКЛИН</a:t>
            </a:r>
          </a:p>
          <a:p>
            <a:pPr algn="ctr"/>
            <a:r>
              <a:rPr lang="ru-RU" sz="1400" dirty="0" smtClean="0">
                <a:latin typeface="Elektra Text Pro"/>
              </a:rPr>
              <a:t>Портрет кисти Ж. </a:t>
            </a:r>
            <a:r>
              <a:rPr lang="ru-RU" sz="1400" dirty="0" err="1">
                <a:latin typeface="Elektra Text Pro"/>
              </a:rPr>
              <a:t>Дюплесси</a:t>
            </a:r>
            <a:r>
              <a:rPr lang="ru-RU" sz="1400" dirty="0">
                <a:latin typeface="Elektra Text Pro"/>
              </a:rPr>
              <a:t> </a:t>
            </a:r>
            <a:endParaRPr lang="ru-RU" sz="1400" dirty="0" smtClean="0">
              <a:latin typeface="Elektra Text Pro"/>
            </a:endParaRPr>
          </a:p>
          <a:p>
            <a:pPr algn="ctr"/>
            <a:r>
              <a:rPr lang="ru-RU" sz="1400" dirty="0" err="1" smtClean="0">
                <a:latin typeface="Elektra Text Pro"/>
              </a:rPr>
              <a:t>ок</a:t>
            </a:r>
            <a:r>
              <a:rPr lang="ru-RU" sz="1400" dirty="0">
                <a:latin typeface="Elektra Text Pro"/>
              </a:rPr>
              <a:t>. 1785 </a:t>
            </a:r>
            <a:r>
              <a:rPr lang="ru-RU" sz="1400" dirty="0" smtClean="0">
                <a:latin typeface="Elektra Text Pro"/>
              </a:rPr>
              <a:t>г.</a:t>
            </a:r>
            <a:endParaRPr lang="ru-RU" sz="1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7374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73913" y="1652637"/>
            <a:ext cx="3816424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ДЖОРДЖ БЕРКЛИ</a:t>
            </a:r>
          </a:p>
          <a:p>
            <a:r>
              <a:rPr lang="ru-RU" sz="2200" dirty="0" smtClean="0">
                <a:latin typeface="Elektra Text Pro"/>
              </a:rPr>
              <a:t>1685–1753 гг.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 err="1">
                <a:latin typeface="Elektra Text Pro"/>
              </a:rPr>
              <a:t>Esse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err="1">
                <a:latin typeface="Elektra Text Pro"/>
              </a:rPr>
              <a:t>est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err="1">
                <a:latin typeface="Elektra Text Pro"/>
              </a:rPr>
              <a:t>percipi</a:t>
            </a:r>
            <a:r>
              <a:rPr lang="ru-RU" sz="2400" dirty="0">
                <a:latin typeface="Elektra Text Pro"/>
              </a:rPr>
              <a:t>»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«Существовать значит быть воспринимаемым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446088" indent="-44608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Бог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универсальный наблюдатель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847" y="16033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НОВАЯ ПОСТАНОВКА ВОПРОСА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 СУЩЕСТВОВАНИИ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5122" name="Picture 2" descr="Дж. Смайберт. Портрет епископа Джорджа Беркли. 1730 Национальная портретная галерея, Лондо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62204"/>
            <a:ext cx="2386739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File:Berkeley1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File:Berkeley1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72816"/>
            <a:ext cx="2051720" cy="349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876256" y="5373216"/>
            <a:ext cx="2051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Elektra Text Pro"/>
              </a:rPr>
              <a:t>«Трактат </a:t>
            </a:r>
            <a:r>
              <a:rPr lang="ru-RU" sz="1600" dirty="0" smtClean="0">
                <a:latin typeface="Elektra Text Pro"/>
              </a:rPr>
              <a:t/>
            </a:r>
            <a:br>
              <a:rPr lang="ru-RU" sz="1600" dirty="0" smtClean="0">
                <a:latin typeface="Elektra Text Pro"/>
              </a:rPr>
            </a:br>
            <a:r>
              <a:rPr lang="ru-RU" sz="1600" dirty="0" smtClean="0">
                <a:latin typeface="Elektra Text Pro"/>
              </a:rPr>
              <a:t>о </a:t>
            </a:r>
            <a:r>
              <a:rPr lang="ru-RU" sz="1600" dirty="0">
                <a:latin typeface="Elektra Text Pro"/>
              </a:rPr>
              <a:t>принципах человеческого знания</a:t>
            </a:r>
            <a:r>
              <a:rPr lang="ru-RU" sz="1600" dirty="0" smtClean="0">
                <a:latin typeface="Elektra Text Pro"/>
              </a:rPr>
              <a:t>»</a:t>
            </a:r>
            <a:endParaRPr lang="ru-RU" sz="1400" dirty="0">
              <a:latin typeface="Elektra Text Pro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0375" y="4994592"/>
            <a:ext cx="23867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Elektra Text Pro"/>
              </a:rPr>
              <a:t>ДЖОРДЖ БЕРКЛИ</a:t>
            </a:r>
          </a:p>
          <a:p>
            <a:pPr algn="ctr"/>
            <a:r>
              <a:rPr lang="ru-RU" sz="1400" dirty="0" smtClean="0">
                <a:latin typeface="Elektra Text Pro"/>
              </a:rPr>
              <a:t>Портрет кисти </a:t>
            </a:r>
          </a:p>
          <a:p>
            <a:pPr algn="ctr"/>
            <a:r>
              <a:rPr lang="ru-RU" sz="1400" dirty="0" smtClean="0">
                <a:latin typeface="Elektra Text Pro"/>
              </a:rPr>
              <a:t>Дж</a:t>
            </a:r>
            <a:r>
              <a:rPr lang="ru-RU" sz="1400" dirty="0">
                <a:latin typeface="Elektra Text Pro"/>
              </a:rPr>
              <a:t>. </a:t>
            </a:r>
            <a:r>
              <a:rPr lang="ru-RU" sz="1400" dirty="0" err="1" smtClean="0">
                <a:latin typeface="Elektra Text Pro"/>
              </a:rPr>
              <a:t>Смайберта</a:t>
            </a:r>
            <a:endParaRPr lang="ru-RU" sz="1400" dirty="0" smtClean="0">
              <a:latin typeface="Elektra Text Pro"/>
            </a:endParaRPr>
          </a:p>
          <a:p>
            <a:pPr algn="ctr"/>
            <a:r>
              <a:rPr lang="ru-RU" sz="1400" dirty="0" smtClean="0">
                <a:latin typeface="Elektra Text Pro"/>
              </a:rPr>
              <a:t>1730 г.</a:t>
            </a:r>
            <a:endParaRPr lang="ru-RU" sz="1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val="26051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318</Words>
  <Application>Microsoft Office PowerPoint</Application>
  <PresentationFormat>Экран (4:3)</PresentationFormat>
  <Paragraphs>125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310</cp:revision>
  <dcterms:created xsi:type="dcterms:W3CDTF">2023-04-01T06:40:15Z</dcterms:created>
  <dcterms:modified xsi:type="dcterms:W3CDTF">2024-03-24T06:26:35Z</dcterms:modified>
</cp:coreProperties>
</file>