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316" r:id="rId3"/>
    <p:sldId id="325" r:id="rId4"/>
    <p:sldId id="359" r:id="rId5"/>
    <p:sldId id="394" r:id="rId6"/>
    <p:sldId id="395" r:id="rId7"/>
    <p:sldId id="396" r:id="rId8"/>
    <p:sldId id="398" r:id="rId9"/>
    <p:sldId id="397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10" r:id="rId21"/>
    <p:sldId id="409" r:id="rId22"/>
    <p:sldId id="411" r:id="rId23"/>
    <p:sldId id="412" r:id="rId24"/>
    <p:sldId id="413" r:id="rId25"/>
    <p:sldId id="414" r:id="rId26"/>
    <p:sldId id="41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4" autoAdjust="0"/>
    <p:restoredTop sz="86207" autoAdjust="0"/>
  </p:normalViewPr>
  <p:slideViewPr>
    <p:cSldViewPr>
      <p:cViewPr>
        <p:scale>
          <a:sx n="125" d="100"/>
          <a:sy n="125" d="100"/>
        </p:scale>
        <p:origin x="-135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2DBD-AA1A-44C3-95F4-739950F5A407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5C64-886E-4273-B25E-DBF09D77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10" y="908720"/>
            <a:ext cx="9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20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Elektra Text Pro"/>
              </a:rPr>
              <a:t>Семиотика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Нестеров Александр Юрьевич 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доцент, доктор 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философских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наук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563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ТЕОРИИ ЗНАЧЕНИЯ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sz="2400" dirty="0">
                <a:latin typeface="Elektra Text Pro"/>
              </a:rPr>
              <a:t>Модель </a:t>
            </a:r>
            <a:r>
              <a:rPr lang="ru-RU" sz="2400" dirty="0" err="1">
                <a:latin typeface="Elektra Text Pro"/>
              </a:rPr>
              <a:t>Готлоба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Фреге</a:t>
            </a:r>
            <a:endParaRPr lang="ru-RU" sz="2400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5697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635896" y="1357670"/>
            <a:ext cx="489375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ФРИДРИХ ЛЮДВИГ ГОТЛОБ ФРЕГЕ</a:t>
            </a:r>
          </a:p>
          <a:p>
            <a:r>
              <a:rPr lang="ru-RU" sz="2200" dirty="0" smtClean="0">
                <a:latin typeface="Elektra Text Pro"/>
              </a:rPr>
              <a:t>1848–1925 гг.</a:t>
            </a: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«О смысле и </a:t>
            </a:r>
            <a:r>
              <a:rPr lang="ru-RU" sz="2400" dirty="0" smtClean="0">
                <a:latin typeface="Elektra Text Pro"/>
              </a:rPr>
              <a:t>значении», 1892 г.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ТЕОРИИ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ЗНАЧЕНИЯ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5122" name="Picture 2" descr="https://upload.wikimedia.org/wikipedia/commons/thumb/9/99/Young_frege.jpg/443px-Young_frege.jpg?201606281512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43" y="1374133"/>
            <a:ext cx="2396194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106316" cy="310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4516" y="4614133"/>
            <a:ext cx="3135876" cy="2011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07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ТЕОРИИ ЗНАЧЕНИЯ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291987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Модель </a:t>
            </a:r>
            <a:r>
              <a:rPr lang="ru-RU" sz="2400" dirty="0" err="1">
                <a:latin typeface="Elektra Text Pro"/>
              </a:rPr>
              <a:t>Готлоба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Фреге</a:t>
            </a:r>
            <a:endParaRPr lang="ru-RU" sz="2400" dirty="0">
              <a:latin typeface="Elektra Text Pro"/>
            </a:endParaRPr>
          </a:p>
        </p:txBody>
      </p:sp>
      <p:pic>
        <p:nvPicPr>
          <p:cNvPr id="6146" name="Picture 2" descr="https://postnauka.org/files/images/2/2/4/3/4/0/0/0/0/0/crFowZMlbnwtZvIlksCyqpzUwEuznq0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8007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ТЕОРИИ ЗНАЧЕНИЯ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ru-RU" sz="2400" dirty="0" smtClean="0">
                <a:latin typeface="Elektra Text Pro"/>
              </a:rPr>
              <a:t>Модель </a:t>
            </a:r>
            <a:r>
              <a:rPr lang="ru-RU" sz="2400" dirty="0">
                <a:latin typeface="Elektra Text Pro"/>
              </a:rPr>
              <a:t>Чарльза </a:t>
            </a:r>
            <a:r>
              <a:rPr lang="ru-RU" sz="2400" dirty="0" err="1">
                <a:latin typeface="Elektra Text Pro"/>
              </a:rPr>
              <a:t>Сандерса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Пирса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2607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357670"/>
            <a:ext cx="489375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ЧАРЛЬЗ САНДЕРС ПИРС</a:t>
            </a:r>
          </a:p>
          <a:p>
            <a:r>
              <a:rPr lang="ru-RU" sz="2200" dirty="0" smtClean="0">
                <a:latin typeface="Elektra Text Pro"/>
              </a:rPr>
              <a:t>1839–1914 гг.</a:t>
            </a: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Американский </a:t>
            </a:r>
            <a:r>
              <a:rPr lang="ru-RU" sz="2400" dirty="0">
                <a:latin typeface="Elektra Text Pro"/>
              </a:rPr>
              <a:t>философ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Интерпретанта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– навык </a:t>
            </a:r>
            <a:r>
              <a:rPr lang="ru-RU" sz="2400" dirty="0" smtClean="0">
                <a:latin typeface="Elektra Text Pro"/>
              </a:rPr>
              <a:t>означивания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ТЕОРИИ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ЗНАЧЕНИЯ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7170" name="Picture 2" descr="https://upload.wikimedia.org/wikipedia/commons/5/58/Charles_Sanders_Peir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2" y="1484784"/>
            <a:ext cx="2416080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ИЗМЕРЕНИЯ СЕМИОЗИСА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Прагматическое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Синтаксическое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Семантическое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8285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ИЗМЕРЕНИЯ СЕМИОЗИСА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Прагматика: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                 </a:t>
            </a:r>
            <a:r>
              <a:rPr lang="ru-RU" sz="3200" dirty="0" smtClean="0">
                <a:latin typeface="Elektra Text Pro"/>
              </a:rPr>
              <a:t>Знак  </a:t>
            </a:r>
            <a:r>
              <a:rPr lang="ru-RU" sz="2400" dirty="0" smtClean="0">
                <a:latin typeface="Elektra Text Pro"/>
              </a:rPr>
              <a:t>                 </a:t>
            </a:r>
            <a:r>
              <a:rPr lang="ru-RU" sz="3200" dirty="0">
                <a:latin typeface="Elektra Text Pro"/>
              </a:rPr>
              <a:t>Субъект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 smtClean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>
              <a:latin typeface="Elektra Text Pro"/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3995936" y="2846470"/>
            <a:ext cx="1040124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5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ИЗМЕРЕНИЯ СЕМИОЗИСА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ru-RU" sz="2400" dirty="0" smtClean="0">
                <a:latin typeface="Elektra Text Pro"/>
              </a:rPr>
              <a:t>Синтактика: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                 </a:t>
            </a:r>
            <a:r>
              <a:rPr lang="ru-RU" sz="3200" dirty="0" smtClean="0">
                <a:latin typeface="Elektra Text Pro"/>
              </a:rPr>
              <a:t>Знак</a:t>
            </a:r>
            <a:r>
              <a:rPr lang="ru-RU" sz="2400" dirty="0" smtClean="0">
                <a:latin typeface="Elektra Text Pro"/>
              </a:rPr>
              <a:t>                   </a:t>
            </a:r>
            <a:r>
              <a:rPr lang="ru-RU" sz="3200" dirty="0" err="1" smtClean="0">
                <a:latin typeface="Elektra Text Pro"/>
              </a:rPr>
              <a:t>Знак</a:t>
            </a:r>
            <a:endParaRPr lang="ru-RU" sz="32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 smtClean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>
              <a:latin typeface="Elektra Text Pro"/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3923928" y="2846470"/>
            <a:ext cx="1040124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ИЗМЕРЕНИЯ СЕМИОЗИСА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sz="2400" dirty="0" smtClean="0">
                <a:latin typeface="Elektra Text Pro"/>
              </a:rPr>
              <a:t>Семантика: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                 </a:t>
            </a:r>
            <a:r>
              <a:rPr lang="ru-RU" sz="3200" dirty="0" smtClean="0">
                <a:latin typeface="Elektra Text Pro"/>
              </a:rPr>
              <a:t>Знак</a:t>
            </a:r>
            <a:r>
              <a:rPr lang="ru-RU" sz="2400" dirty="0" smtClean="0">
                <a:latin typeface="Elektra Text Pro"/>
              </a:rPr>
              <a:t>                    </a:t>
            </a:r>
            <a:r>
              <a:rPr lang="ru-RU" sz="3200" dirty="0" smtClean="0">
                <a:latin typeface="Elektra Text Pro"/>
              </a:rPr>
              <a:t>Объект</a:t>
            </a:r>
            <a:endParaRPr lang="ru-RU" sz="32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 smtClean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>
              <a:latin typeface="Elektra Text Pro"/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3995936" y="2846470"/>
            <a:ext cx="1040124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ТРИ ВИДА СЕМАНТИЧЕСКИХ ОТНОШЕНИЙ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Индекс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Икона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Символ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0265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СЕМИОТИКА – УЧЕНИЕ О ЗНАКАХ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7438" y="1628800"/>
            <a:ext cx="7285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Что есть знак?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Что есть значение знака?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Что есть знаковый процесс – </a:t>
            </a:r>
            <a:r>
              <a:rPr lang="ru-RU" sz="2400" dirty="0" err="1">
                <a:latin typeface="Elektra Text Pro"/>
              </a:rPr>
              <a:t>семиозис</a:t>
            </a:r>
            <a:r>
              <a:rPr lang="ru-RU" sz="2400" dirty="0">
                <a:latin typeface="Elektra Text Pro"/>
              </a:rPr>
              <a:t>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Семиотика </a:t>
            </a:r>
            <a:r>
              <a:rPr lang="ru-RU" sz="2400" dirty="0">
                <a:latin typeface="Elektra Text Pro"/>
              </a:rPr>
              <a:t>= семиология = </a:t>
            </a:r>
            <a:r>
              <a:rPr lang="ru-RU" sz="2400" dirty="0" smtClean="0">
                <a:latin typeface="Elektra Text Pro"/>
              </a:rPr>
              <a:t>характеристика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1605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ТРИ ВИДА СЕМАНТИЧЕСКИХ ОТНОШЕНИЙ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Индекс:</a:t>
            </a:r>
          </a:p>
          <a:p>
            <a:pPr marL="72072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причинно-следственная </a:t>
            </a:r>
            <a:r>
              <a:rPr lang="ru-RU" sz="2400" dirty="0">
                <a:latin typeface="Elektra Text Pro"/>
              </a:rPr>
              <a:t>связь</a:t>
            </a:r>
          </a:p>
        </p:txBody>
      </p:sp>
    </p:spTree>
    <p:extLst>
      <p:ext uri="{BB962C8B-B14F-4D97-AF65-F5344CB8AC3E}">
        <p14:creationId xmlns:p14="http://schemas.microsoft.com/office/powerpoint/2010/main" val="17853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ТРИ ВИДА СЕМАНТИЧЕСКИХ ОТНОШЕНИЙ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ru-RU" sz="2400" dirty="0" smtClean="0">
                <a:latin typeface="Elektra Text Pro"/>
              </a:rPr>
              <a:t>Символ:</a:t>
            </a:r>
          </a:p>
          <a:p>
            <a:pPr marL="72072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отношения договора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898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ТРИ ВИДА СЕМАНТИЧЕСКИХ ОТНОШЕНИЙ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sz="2400" dirty="0" smtClean="0">
                <a:latin typeface="Elektra Text Pro"/>
              </a:rPr>
              <a:t>Икона:</a:t>
            </a:r>
          </a:p>
          <a:p>
            <a:pPr marL="72072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отношения </a:t>
            </a:r>
            <a:r>
              <a:rPr lang="ru-RU" sz="2400" dirty="0">
                <a:latin typeface="Elektra Text Pro"/>
              </a:rPr>
              <a:t>подобия</a:t>
            </a:r>
          </a:p>
        </p:txBody>
      </p:sp>
    </p:spTree>
    <p:extLst>
      <p:ext uri="{BB962C8B-B14F-4D97-AF65-F5344CB8AC3E}">
        <p14:creationId xmlns:p14="http://schemas.microsoft.com/office/powerpoint/2010/main" val="18998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ВИДЫ СЕМИОЗИСА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Рецепция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Проекция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Коммуникация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5458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ВИДЫ СЕМИОЗИСА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7132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Рецепция</a:t>
            </a:r>
          </a:p>
          <a:p>
            <a:pPr marL="72072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рецепция </a:t>
            </a:r>
            <a:r>
              <a:rPr lang="ru-RU" sz="2400" dirty="0">
                <a:latin typeface="Elektra Text Pro"/>
              </a:rPr>
              <a:t>= познание = репрезентация = представление одного содержания другим = </a:t>
            </a:r>
            <a:r>
              <a:rPr lang="ru-RU" sz="2400" dirty="0" err="1">
                <a:latin typeface="Elektra Text Pro"/>
              </a:rPr>
              <a:t>субъективация</a:t>
            </a:r>
            <a:endParaRPr lang="ru-RU" sz="2400" dirty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9691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ВИДЫ СЕМИОЗИСА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713223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ru-RU" sz="2400" dirty="0" smtClean="0">
                <a:latin typeface="Elektra Text Pro"/>
              </a:rPr>
              <a:t>Проекция</a:t>
            </a:r>
          </a:p>
          <a:p>
            <a:pPr marL="72072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проекция </a:t>
            </a:r>
            <a:r>
              <a:rPr lang="ru-RU" sz="2400" dirty="0">
                <a:latin typeface="Elektra Text Pro"/>
              </a:rPr>
              <a:t>= техника = </a:t>
            </a:r>
            <a:r>
              <a:rPr lang="ru-RU" sz="2400" dirty="0" smtClean="0">
                <a:latin typeface="Elektra Text Pro"/>
              </a:rPr>
              <a:t>объективация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630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ВИДЫ СЕМИОЗИСА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719133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sz="2400" dirty="0" smtClean="0">
                <a:latin typeface="Elektra Text Pro"/>
              </a:rPr>
              <a:t>Коммуникация</a:t>
            </a:r>
          </a:p>
          <a:p>
            <a:pPr marL="72072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коммуникация </a:t>
            </a:r>
            <a:r>
              <a:rPr lang="ru-RU" sz="2400" dirty="0">
                <a:latin typeface="Elektra Text Pro"/>
              </a:rPr>
              <a:t>= обмен значениями посредством знаков</a:t>
            </a:r>
            <a:endParaRPr lang="ru-RU" sz="2400" dirty="0" smtClean="0">
              <a:latin typeface="Elektra Text Pro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41220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357670"/>
            <a:ext cx="457851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ГЕОРГ ФРИДРИХ ВИЛЬГЕЛЬМ МЕЙЕР</a:t>
            </a:r>
          </a:p>
          <a:p>
            <a:r>
              <a:rPr lang="ru-RU" sz="2200" dirty="0" smtClean="0">
                <a:latin typeface="Elektra Text Pro"/>
              </a:rPr>
              <a:t>1718–1777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Немецкий философ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Знак </a:t>
            </a:r>
            <a:r>
              <a:rPr lang="ru-RU" sz="2400" dirty="0">
                <a:latin typeface="Elektra Text Pro"/>
              </a:rPr>
              <a:t>есть средство, посредством которого может быть познана действительность некоторой другой </a:t>
            </a:r>
            <a:r>
              <a:rPr lang="ru-RU" sz="2400" dirty="0" smtClean="0">
                <a:latin typeface="Elektra Text Pro"/>
              </a:rPr>
              <a:t>вещи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ОПРЕДЕЛЕНИЕ ЗНАКА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5004530"/>
            <a:ext cx="2088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Автор: </a:t>
            </a:r>
            <a:br>
              <a:rPr lang="ru-RU" sz="1400" dirty="0" smtClean="0">
                <a:latin typeface="Elektra Text Pro"/>
              </a:rPr>
            </a:br>
            <a:r>
              <a:rPr lang="ru-RU" sz="1400" dirty="0" err="1" smtClean="0">
                <a:latin typeface="Elektra Text Pro"/>
              </a:rPr>
              <a:t>Скара</a:t>
            </a:r>
            <a:r>
              <a:rPr lang="ru-RU" sz="1400" dirty="0" smtClean="0">
                <a:latin typeface="Elektra Text Pro"/>
              </a:rPr>
              <a:t> коммун</a:t>
            </a:r>
            <a:br>
              <a:rPr lang="ru-RU" sz="1400" dirty="0" smtClean="0">
                <a:latin typeface="Elektra Text Pro"/>
              </a:rPr>
            </a:br>
            <a:r>
              <a:rPr lang="en-US" sz="1400" dirty="0" smtClean="0">
                <a:latin typeface="Elektra Text Pro"/>
              </a:rPr>
              <a:t>CC </a:t>
            </a:r>
            <a:r>
              <a:rPr lang="en-US" sz="1400" dirty="0">
                <a:latin typeface="Elektra Text Pro"/>
              </a:rPr>
              <a:t>BY </a:t>
            </a:r>
            <a:r>
              <a:rPr lang="en-US" sz="1400" dirty="0" smtClean="0">
                <a:latin typeface="Elektra Text Pro"/>
              </a:rPr>
              <a:t>2.0</a:t>
            </a:r>
            <a:r>
              <a:rPr lang="ru-RU" sz="1400" dirty="0" smtClean="0">
                <a:latin typeface="Elektra Text Pro"/>
              </a:rPr>
              <a:t/>
            </a:r>
            <a:br>
              <a:rPr lang="ru-RU" sz="1400" dirty="0" smtClean="0">
                <a:latin typeface="Elektra Text Pro"/>
              </a:rPr>
            </a:br>
            <a:r>
              <a:rPr lang="en-US" sz="1400" dirty="0" smtClean="0">
                <a:latin typeface="Elektra Text Pro"/>
              </a:rPr>
              <a:t>via </a:t>
            </a:r>
            <a:r>
              <a:rPr lang="en-US" sz="1400" dirty="0">
                <a:latin typeface="Elektra Text Pro"/>
              </a:rPr>
              <a:t>Wikimedia </a:t>
            </a:r>
            <a:r>
              <a:rPr lang="en-US" sz="1400" dirty="0" smtClean="0">
                <a:latin typeface="Elektra Text Pro"/>
              </a:rPr>
              <a:t>Commons</a:t>
            </a:r>
            <a:endParaRPr lang="ru-RU" sz="1400" dirty="0">
              <a:latin typeface="Elektra Text Pro"/>
            </a:endParaRPr>
          </a:p>
        </p:txBody>
      </p:sp>
      <p:pic>
        <p:nvPicPr>
          <p:cNvPr id="1028" name="Picture 4" descr="https://upload.wikimedia.org/wikipedia/commons/7/75/Georgius_Fridericus_Meier_%286536462973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1364892"/>
            <a:ext cx="2169899" cy="36468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ОПРЕДЕЛЕНИЕ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ЗНАКА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Знак </a:t>
            </a:r>
            <a:r>
              <a:rPr lang="ru-RU" sz="2400" dirty="0">
                <a:latin typeface="Elektra Text Pro"/>
              </a:rPr>
              <a:t>– это философская </a:t>
            </a:r>
            <a:r>
              <a:rPr lang="ru-RU" sz="2400" dirty="0" smtClean="0">
                <a:latin typeface="Elektra Text Pro"/>
              </a:rPr>
              <a:t>категория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Знак – то, что выполняет функцию </a:t>
            </a:r>
            <a:r>
              <a:rPr lang="ru-RU" sz="2400" dirty="0" smtClean="0">
                <a:latin typeface="Elektra Text Pro"/>
              </a:rPr>
              <a:t>обозначения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41326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357670"/>
            <a:ext cx="489375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ЧАРЛЬЗ </a:t>
            </a:r>
            <a:r>
              <a:rPr lang="ru-RU" sz="2400" dirty="0" smtClean="0">
                <a:latin typeface="Elektra Text Pro"/>
              </a:rPr>
              <a:t>УИЛЬЯМ МОРРИС</a:t>
            </a:r>
          </a:p>
          <a:p>
            <a:r>
              <a:rPr lang="ru-RU" sz="2200" dirty="0" smtClean="0">
                <a:latin typeface="Elektra Text Pro"/>
              </a:rPr>
              <a:t>1901–1979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«Основания теории </a:t>
            </a:r>
            <a:r>
              <a:rPr lang="ru-RU" sz="2400" dirty="0" smtClean="0">
                <a:latin typeface="Elektra Text Pro"/>
              </a:rPr>
              <a:t>знаков», 1938 г.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СЕМИОЗИС – ЗНАКОВЫЙ ПРОЦЕСС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797152"/>
            <a:ext cx="1944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Автор: </a:t>
            </a:r>
          </a:p>
          <a:p>
            <a:pPr algn="ctr"/>
            <a:r>
              <a:rPr lang="ru-RU" sz="1400" dirty="0" err="1" smtClean="0">
                <a:latin typeface="Elektra Text Pro"/>
              </a:rPr>
              <a:t>Скара</a:t>
            </a:r>
            <a:r>
              <a:rPr lang="ru-RU" sz="1400" dirty="0" smtClean="0">
                <a:latin typeface="Elektra Text Pro"/>
              </a:rPr>
              <a:t> коммун</a:t>
            </a:r>
          </a:p>
          <a:p>
            <a:pPr algn="ctr"/>
            <a:r>
              <a:rPr lang="en-US" sz="1400" dirty="0" smtClean="0">
                <a:latin typeface="Elektra Text Pro"/>
              </a:rPr>
              <a:t>CC </a:t>
            </a:r>
            <a:r>
              <a:rPr lang="en-US" sz="1400" dirty="0">
                <a:latin typeface="Elektra Text Pro"/>
              </a:rPr>
              <a:t>BY </a:t>
            </a:r>
            <a:r>
              <a:rPr lang="en-US" sz="1400" dirty="0" smtClean="0">
                <a:latin typeface="Elektra Text Pro"/>
              </a:rPr>
              <a:t>2.0</a:t>
            </a:r>
            <a:endParaRPr lang="ru-RU" sz="1400" dirty="0" smtClean="0">
              <a:latin typeface="Elektra Text Pro"/>
            </a:endParaRPr>
          </a:p>
          <a:p>
            <a:pPr algn="ctr"/>
            <a:r>
              <a:rPr lang="en-US" sz="1400" dirty="0" smtClean="0">
                <a:latin typeface="Elektra Text Pro"/>
              </a:rPr>
              <a:t>via </a:t>
            </a:r>
            <a:r>
              <a:rPr lang="en-US" sz="1400" dirty="0">
                <a:latin typeface="Elektra Text Pro"/>
              </a:rPr>
              <a:t>Wikimedia </a:t>
            </a:r>
            <a:r>
              <a:rPr lang="en-US" sz="1400" dirty="0" smtClean="0">
                <a:latin typeface="Elektra Text Pro"/>
              </a:rPr>
              <a:t>Commons</a:t>
            </a:r>
            <a:endParaRPr lang="ru-RU" sz="1400" dirty="0">
              <a:latin typeface="Elektra Text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63" y="1395799"/>
            <a:ext cx="2568857" cy="324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m.media-amazon.com/images/W/MEDIAX_792452-T1/images/I/81Ne+eWhWML._SL150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2491867" cy="34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ТЕОРИИ ЗНАЧЕНИЯ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Как </a:t>
            </a:r>
            <a:r>
              <a:rPr lang="ru-RU" sz="2400" dirty="0">
                <a:latin typeface="Elektra Text Pro"/>
              </a:rPr>
              <a:t>знак обозначает свое </a:t>
            </a:r>
            <a:r>
              <a:rPr lang="ru-RU" sz="2400" dirty="0" smtClean="0">
                <a:latin typeface="Elektra Text Pro"/>
              </a:rPr>
              <a:t>значение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0089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ТЕОРИИ ЗНАЧЕНИЯ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Модель </a:t>
            </a:r>
            <a:r>
              <a:rPr lang="ru-RU" sz="2400" dirty="0">
                <a:latin typeface="Elektra Text Pro"/>
              </a:rPr>
              <a:t>здравого </a:t>
            </a:r>
            <a:r>
              <a:rPr lang="ru-RU" sz="2400" dirty="0" smtClean="0">
                <a:latin typeface="Elektra Text Pro"/>
              </a:rPr>
              <a:t>смысла</a:t>
            </a:r>
          </a:p>
          <a:p>
            <a:pPr marL="719138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Знак </a:t>
            </a:r>
            <a:r>
              <a:rPr lang="ru-RU" sz="2400" dirty="0">
                <a:latin typeface="Elektra Text Pro"/>
              </a:rPr>
              <a:t>/ значение </a:t>
            </a: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4566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ТЕОРИИ ЗНАЧЕНИЯ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628800"/>
            <a:ext cx="6840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ru-RU" sz="2400" dirty="0">
                <a:latin typeface="Elektra Text Pro"/>
              </a:rPr>
              <a:t>Модель Фердинанда де Соссюра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  <a:p>
            <a:pPr marL="540000" indent="-540000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7917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357670"/>
            <a:ext cx="489375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ФЕРДИНАНД ДЕ СОССЮР</a:t>
            </a:r>
          </a:p>
          <a:p>
            <a:r>
              <a:rPr lang="ru-RU" sz="2200" dirty="0" smtClean="0">
                <a:latin typeface="Elektra Text Pro"/>
              </a:rPr>
              <a:t>1857–1913 гг.</a:t>
            </a:r>
          </a:p>
          <a:p>
            <a:endParaRPr lang="ru-RU" sz="2200" dirty="0">
              <a:latin typeface="Elektra Text Pro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Швейцарский лингвист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«Курс общей лингвистики»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Означающее </a:t>
            </a:r>
            <a:r>
              <a:rPr lang="ru-RU" sz="2400" dirty="0">
                <a:latin typeface="Elektra Text Pro"/>
              </a:rPr>
              <a:t>/ означаемое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ТЕОРИИ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ЗНАЧЕНИЯ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4098" name="Picture 2" descr="https://upload.wikimedia.org/wikipedia/commons/d/de/Ferdinand_de_Saussure_by_Julli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70463"/>
            <a:ext cx="2172146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337</Words>
  <Application>Microsoft Office PowerPoint</Application>
  <PresentationFormat>Экран (4:3)</PresentationFormat>
  <Paragraphs>156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246</cp:revision>
  <dcterms:created xsi:type="dcterms:W3CDTF">2023-04-01T06:40:15Z</dcterms:created>
  <dcterms:modified xsi:type="dcterms:W3CDTF">2024-03-04T16:18:37Z</dcterms:modified>
</cp:coreProperties>
</file>