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2" r:id="rId2"/>
    <p:sldId id="370" r:id="rId3"/>
    <p:sldId id="354" r:id="rId4"/>
    <p:sldId id="371" r:id="rId5"/>
    <p:sldId id="356" r:id="rId6"/>
    <p:sldId id="355" r:id="rId7"/>
    <p:sldId id="357" r:id="rId8"/>
    <p:sldId id="373" r:id="rId9"/>
    <p:sldId id="374" r:id="rId10"/>
    <p:sldId id="375" r:id="rId11"/>
    <p:sldId id="358" r:id="rId12"/>
    <p:sldId id="359" r:id="rId13"/>
    <p:sldId id="37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425" autoAdjust="0"/>
    <p:restoredTop sz="94668" autoAdjust="0"/>
  </p:normalViewPr>
  <p:slideViewPr>
    <p:cSldViewPr>
      <p:cViewPr>
        <p:scale>
          <a:sx n="80" d="100"/>
          <a:sy n="80" d="100"/>
        </p:scale>
        <p:origin x="-2514" y="-7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027B8-CA9F-4AEC-9D0A-8D47785971C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1E24E-145B-49D3-BBF7-7287D96698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154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96752"/>
            <a:ext cx="9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Лекция 26</a:t>
            </a:r>
          </a:p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Проблема сознания </a:t>
            </a:r>
          </a:p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в философии и науке</a:t>
            </a: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 err="1" smtClean="0">
                <a:solidFill>
                  <a:srgbClr val="C00000"/>
                </a:solidFill>
                <a:latin typeface="Elektra Text Pro"/>
              </a:rPr>
              <a:t>Голенков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 Сергей Иванович </a:t>
            </a:r>
          </a:p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профессор, доктор философских наук</a:t>
            </a:r>
          </a:p>
        </p:txBody>
      </p:sp>
    </p:spTree>
    <p:extLst>
      <p:ext uri="{BB962C8B-B14F-4D97-AF65-F5344CB8AC3E}">
        <p14:creationId xmlns:p14="http://schemas.microsoft.com/office/powerpoint/2010/main" val="6011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412776"/>
            <a:ext cx="496855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ТОМАС НАГЕЛЬ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Американский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«Каково быть летучей мышью?»</a:t>
            </a:r>
            <a:r>
              <a:rPr lang="en-US" sz="2400" dirty="0" smtClean="0">
                <a:latin typeface="Elektra Text Pro"/>
              </a:rPr>
              <a:t> («What Is It Like to Be a Bat?»)</a:t>
            </a:r>
            <a:r>
              <a:rPr lang="ru-RU" sz="2400" dirty="0" smtClean="0">
                <a:latin typeface="Elektra Text Pro"/>
              </a:rPr>
              <a:t>,1974 г.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ПРОБЛЕМА КВАЛИА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2050" name="Picture 2" descr="https://upload.wikimedia.org/wikipedia/commons/1/10/Thomas_Nagel_teaching_Ethic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2776"/>
            <a:ext cx="3312368" cy="2484277"/>
          </a:xfrm>
          <a:prstGeom prst="round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3528" y="3933056"/>
            <a:ext cx="33123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 http://en.wikipedia.org/wiki/Image:Thomas_Nagel_teaching_Ethics.JPG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7917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ПРОБЛЕМА КВАЛИА 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340768"/>
            <a:ext cx="7416824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>
              <a:spcBef>
                <a:spcPts val="600"/>
              </a:spcBef>
              <a:spcAft>
                <a:spcPts val="600"/>
              </a:spcAft>
            </a:pPr>
            <a:r>
              <a:rPr lang="ru-RU" sz="2400" kern="0" dirty="0" err="1" smtClean="0">
                <a:solidFill>
                  <a:prstClr val="black"/>
                </a:solidFill>
                <a:latin typeface="Elektra Text Pro"/>
              </a:rPr>
              <a:t>Квалиа</a:t>
            </a: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 </a:t>
            </a: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 –  уникальный </a:t>
            </a:r>
            <a:r>
              <a:rPr lang="ru-RU" sz="2400" kern="0" dirty="0">
                <a:solidFill>
                  <a:prstClr val="black"/>
                </a:solidFill>
                <a:latin typeface="Elektra Text Pro"/>
              </a:rPr>
              <a:t>комплекс ощущений, образов, представлений, сопровождающие любые интенций, восприятия, переживания и эмоциональные состояния человека, и составляющие индивидуальное содержание его субъективного </a:t>
            </a: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опыта</a:t>
            </a: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ПРОБЛЕМА ЭКРАНИРОВАНИЯ СОЗНАНИЯ 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052736"/>
            <a:ext cx="7920880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Всякий процесс размышления, всякая мысль имеют предмет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 Акт мышления, сознания состоялся и исчез</a:t>
            </a:r>
          </a:p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dirty="0" smtClean="0">
                <a:solidFill>
                  <a:prstClr val="black"/>
                </a:solidFill>
                <a:latin typeface="Elektra Text Pro"/>
              </a:rPr>
              <a:t>«Механизм» процесса сознания всегда экранирован содержанием сознания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ГРАНИЦЫ ЧЕЛОВЕЧЕСКОГО ПОЗНАНИЯ 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340768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>
              <a:spcBef>
                <a:spcPts val="600"/>
              </a:spcBef>
              <a:spcAft>
                <a:spcPts val="600"/>
              </a:spcAft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Существуют или не существуют для человеческого познания границы, которые наука принципиально преодолеть не может? </a:t>
            </a: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779912" y="1340768"/>
            <a:ext cx="4968552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МЕРАБ МАМАРДАШВИЛИ </a:t>
            </a:r>
          </a:p>
          <a:p>
            <a:r>
              <a:rPr lang="ru-RU" sz="2200" dirty="0" smtClean="0">
                <a:latin typeface="Elektra Text Pro"/>
              </a:rPr>
              <a:t>1930</a:t>
            </a:r>
            <a:r>
              <a:rPr lang="ru-RU" sz="2000" dirty="0" smtClean="0">
                <a:latin typeface="Elektra Text Pro"/>
              </a:rPr>
              <a:t>–</a:t>
            </a:r>
            <a:r>
              <a:rPr lang="ru-RU" sz="2200" dirty="0" smtClean="0">
                <a:latin typeface="Elektra Text Pro"/>
              </a:rPr>
              <a:t>1990 гг. 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Советский философ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«Сознание – это парадоксальность, </a:t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к которой невозможно привыкнуть»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09771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ПРОБЛЕМА СОЗНАНИЯ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3043167" cy="1944215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17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ФИЛОСОФИЯ О СОЗНАНИИ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447851"/>
            <a:ext cx="7920880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2400" indent="-5724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Как возможно сознание? </a:t>
            </a:r>
          </a:p>
          <a:p>
            <a:pPr marL="572400" indent="-5724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При каких условиях сознание существует?</a:t>
            </a:r>
          </a:p>
          <a:p>
            <a:pPr marL="572400" indent="-572400">
              <a:spcBef>
                <a:spcPts val="600"/>
              </a:spcBef>
              <a:spcAft>
                <a:spcPts val="600"/>
              </a:spcAft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НАУКА О СОЗНАНИИ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447851"/>
            <a:ext cx="792088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Что такое сознание, мышление, разум?</a:t>
            </a:r>
          </a:p>
          <a:p>
            <a:pPr marL="571500" lvl="0" indent="-571500"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lvl="0" indent="-571500"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Как сознание (разум, мышление) связаны </a:t>
            </a:r>
            <a:br>
              <a:rPr lang="ru-RU" sz="2400" kern="0" dirty="0" smtClean="0">
                <a:solidFill>
                  <a:prstClr val="black"/>
                </a:solidFill>
                <a:latin typeface="Elektra Text Pro"/>
              </a:rPr>
            </a:b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с мозгом и психикой человека?</a:t>
            </a:r>
          </a:p>
          <a:p>
            <a:pPr marL="572400" indent="-572400">
              <a:spcBef>
                <a:spcPts val="600"/>
              </a:spcBef>
              <a:spcAft>
                <a:spcPts val="600"/>
              </a:spcAft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ВАРИАНТЫ ПОДХОДОВ К ИЗУЧЕНИЮ СОЗНАНИЯ 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844824"/>
            <a:ext cx="784887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СОЗНАНИЕ СУЩЕСТВУЕТ, это особый идеальный феномен, существующий </a:t>
            </a:r>
            <a:br>
              <a:rPr lang="ru-RU" sz="2400" kern="0" dirty="0" smtClean="0">
                <a:solidFill>
                  <a:prstClr val="black"/>
                </a:solidFill>
                <a:latin typeface="Elektra Text Pro"/>
              </a:rPr>
            </a:b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в человеческом обществе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СОЗНАНИЕ НЕ СУЩЕСТВУЕТ как особый феномен, это состояние мозга, или нервной системы, или психики отдельного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ТРУДНОСТИ ИССЛЕДОВАНИЯ СОЗНАНИЯ 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052736"/>
            <a:ext cx="792088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Сознание нельзя представить ни в виде понятия, ни в виде реального явления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Невозможно представить в виде реального объекта, предмета, поскольку оно неотделимо от изучающего субъекта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kern="0" dirty="0" smtClean="0">
                <a:solidFill>
                  <a:prstClr val="black"/>
                </a:solidFill>
                <a:latin typeface="Elektra Text Pro"/>
              </a:rPr>
              <a:t>Сознание не поддается объективации, </a:t>
            </a:r>
            <a:r>
              <a:rPr lang="ru-RU" sz="2400" kern="0" dirty="0" err="1" smtClean="0">
                <a:solidFill>
                  <a:prstClr val="black"/>
                </a:solidFill>
                <a:latin typeface="Elektra Text Pro"/>
              </a:rPr>
              <a:t>опредмечиванию</a:t>
            </a: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2400" indent="-5724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СУБЪЕКТ И ОБЪЕКТ ПОЗНАНИЯ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052736"/>
            <a:ext cx="7920880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b="1" dirty="0" smtClean="0">
                <a:latin typeface="Elektra Text Pro"/>
              </a:rPr>
              <a:t>Субъект</a:t>
            </a:r>
            <a:r>
              <a:rPr lang="ru-RU" sz="2400" dirty="0" smtClean="0">
                <a:latin typeface="Elektra Text Pro"/>
              </a:rPr>
              <a:t> – это носитель познания (исследователь)</a:t>
            </a:r>
          </a:p>
          <a:p>
            <a:pPr marL="571500" indent="-5715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b="1" dirty="0" smtClean="0">
                <a:latin typeface="Elektra Text Pro"/>
              </a:rPr>
              <a:t>Объект</a:t>
            </a:r>
            <a:r>
              <a:rPr lang="ru-RU" sz="2400" dirty="0" smtClean="0">
                <a:latin typeface="Elektra Text Pro"/>
              </a:rPr>
              <a:t>  – это то, что противостоит субъекту </a:t>
            </a:r>
            <a:br>
              <a:rPr lang="ru-RU" sz="2400" dirty="0" smtClean="0">
                <a:latin typeface="Elektra Text Pro"/>
              </a:rPr>
            </a:br>
            <a:r>
              <a:rPr lang="ru-RU" sz="2400" dirty="0" smtClean="0">
                <a:latin typeface="Elektra Text Pro"/>
              </a:rPr>
              <a:t>в процессе познания; то, на что познание направлено</a:t>
            </a:r>
          </a:p>
          <a:p>
            <a:pPr lvl="0"/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НЕВОЗМОЖНОСТЬ ОБЪЕКТИВИРОВАНИЯ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052736"/>
            <a:ext cx="792088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Если разделения в познании на субъект (сознание) и объект (то, что противостоит сознанию) не происходит, то теоретики говорят нечто (в нашем случае сознание) не поддается объективации, </a:t>
            </a:r>
            <a:r>
              <a:rPr lang="ru-RU" sz="2400" dirty="0" err="1" smtClean="0">
                <a:latin typeface="Elektra Text Pro"/>
              </a:rPr>
              <a:t>опредмечиванию</a:t>
            </a: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ПРОБЛЕМА КВАЛИА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052736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ru-RU" sz="2400" kern="0" dirty="0" smtClean="0">
              <a:solidFill>
                <a:prstClr val="black"/>
              </a:solidFill>
              <a:latin typeface="Elektra Text Pro"/>
            </a:endParaRPr>
          </a:p>
          <a:p>
            <a:pPr marL="571500" indent="-5724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dirty="0" smtClean="0">
                <a:solidFill>
                  <a:prstClr val="black"/>
                </a:solidFill>
                <a:latin typeface="Elektra Text Pro"/>
              </a:rPr>
              <a:t>Невозможность объективного анализа субъективного индивидуального опыта человека</a:t>
            </a:r>
          </a:p>
          <a:p>
            <a:pPr marL="571500" indent="-5724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2400" dirty="0" err="1" smtClean="0">
                <a:latin typeface="Elektra Text Pro"/>
              </a:rPr>
              <a:t>Квалиа</a:t>
            </a:r>
            <a:r>
              <a:rPr lang="ru-RU" sz="2400" dirty="0" smtClean="0">
                <a:latin typeface="Elektra Text Pro"/>
              </a:rPr>
              <a:t> - термин, используемый в философии сознания, для обозначения сенсорных, чувственных явлений любого рода.</a:t>
            </a:r>
          </a:p>
          <a:p>
            <a:pPr marL="571500">
              <a:spcBef>
                <a:spcPts val="600"/>
              </a:spcBef>
              <a:spcAft>
                <a:spcPts val="600"/>
              </a:spcAft>
            </a:pPr>
            <a:endParaRPr lang="ru-RU" sz="2400" dirty="0" smtClean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val="5275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327</Words>
  <Application>Microsoft Office PowerPoint</Application>
  <PresentationFormat>Экран (4:3)</PresentationFormat>
  <Paragraphs>86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Юля</cp:lastModifiedBy>
  <cp:revision>132</cp:revision>
  <dcterms:created xsi:type="dcterms:W3CDTF">2023-04-16T07:36:17Z</dcterms:created>
  <dcterms:modified xsi:type="dcterms:W3CDTF">2024-02-05T04:57:12Z</dcterms:modified>
</cp:coreProperties>
</file>