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10" r:id="rId22"/>
    <p:sldId id="305" r:id="rId23"/>
    <p:sldId id="304" r:id="rId24"/>
    <p:sldId id="307" r:id="rId25"/>
    <p:sldId id="308" r:id="rId26"/>
    <p:sldId id="30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B1166-86DB-4C95-9FD2-65B9F641C1D5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C28F8-130B-49BE-9595-0D3D9235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83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4524" y="764704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42</a:t>
            </a: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Этика модерна и постмодерна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Казанцева Светлана Генриховна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Кандидат исторических наук,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6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Законы божественные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Законы гражданские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Законы общественного мнения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РОДА ПРАВИЛ ПО ДЖ. ЛОККУ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1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Обоснование </a:t>
            </a:r>
            <a:r>
              <a:rPr lang="ru-RU" sz="2400" dirty="0">
                <a:latin typeface="Elektra Text Pro"/>
              </a:rPr>
              <a:t>морали путём выведения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её </a:t>
            </a:r>
            <a:r>
              <a:rPr lang="ru-RU" sz="2400" dirty="0">
                <a:latin typeface="Elektra Text Pro"/>
              </a:rPr>
              <a:t>из моральных чувств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ЭТИЧЕСКИЙ СЕНТИМЕНТАЛИЗМ </a:t>
            </a:r>
          </a:p>
        </p:txBody>
      </p:sp>
    </p:spTree>
    <p:extLst>
      <p:ext uri="{BB962C8B-B14F-4D97-AF65-F5344CB8AC3E}">
        <p14:creationId xmlns="" xmlns:p14="http://schemas.microsoft.com/office/powerpoint/2010/main" val="5719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199068"/>
            <a:ext cx="43924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ДЭВИД ЮМ </a:t>
            </a:r>
          </a:p>
          <a:p>
            <a:r>
              <a:rPr lang="ru-RU" sz="2200" dirty="0" smtClean="0">
                <a:latin typeface="Elektra Text Pro"/>
              </a:rPr>
              <a:t>1711–1776 гг.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«Трактат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человеческой </a:t>
            </a:r>
            <a:r>
              <a:rPr lang="ru-RU" sz="2400" dirty="0" smtClean="0">
                <a:latin typeface="Elektra Text Pro"/>
              </a:rPr>
              <a:t>природе»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Научные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моральные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суждения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endParaRPr lang="ru-RU" sz="20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034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ЭТИЧЕСКИЙ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СЕНТИМЕНТАЛИЗМ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9068"/>
            <a:ext cx="2755837" cy="3276000"/>
          </a:xfrm>
          <a:prstGeom prst="roundRect">
            <a:avLst>
              <a:gd name="adj" fmla="val 107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Трактат о человеческой природе Дэвида Hu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101137" cy="3708509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80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	Моральные чувства – </a:t>
            </a:r>
            <a:r>
              <a:rPr lang="ru-RU" sz="2400" dirty="0">
                <a:latin typeface="Elektra Text Pro"/>
              </a:rPr>
              <a:t>«специфические впечатления, при помощи которых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мы </a:t>
            </a:r>
            <a:r>
              <a:rPr lang="ru-RU" sz="2400" dirty="0">
                <a:latin typeface="Elektra Text Pro"/>
              </a:rPr>
              <a:t>познаём нравственное добро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или </a:t>
            </a:r>
            <a:r>
              <a:rPr lang="ru-RU" sz="2400" dirty="0">
                <a:latin typeface="Elektra Text Pro"/>
              </a:rPr>
              <a:t>зло &lt;...&gt;, как особые страдания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или </a:t>
            </a:r>
            <a:r>
              <a:rPr lang="ru-RU" sz="2400" dirty="0">
                <a:latin typeface="Elektra Text Pro"/>
              </a:rPr>
              <a:t>удовольствия»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ДЭВИД ЮМ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Разновидность </a:t>
            </a:r>
            <a:r>
              <a:rPr lang="ru-RU" sz="2400" dirty="0">
                <a:latin typeface="Elektra Text Pro"/>
              </a:rPr>
              <a:t>этической теории, согласно которой мораль коренится в природе </a:t>
            </a:r>
            <a:r>
              <a:rPr lang="ru-RU" sz="2400" dirty="0" smtClean="0">
                <a:latin typeface="Elektra Text Pro"/>
              </a:rPr>
              <a:t>человека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ЭВОЛЮЦИОННАЯ ЭТИКА </a:t>
            </a:r>
          </a:p>
        </p:txBody>
      </p:sp>
    </p:spTree>
    <p:extLst>
      <p:ext uri="{BB962C8B-B14F-4D97-AF65-F5344CB8AC3E}">
        <p14:creationId xmlns="" xmlns:p14="http://schemas.microsoft.com/office/powerpoint/2010/main" val="6863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268760"/>
            <a:ext cx="4392488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ГЕРБЕРТ СПЕНСЕР </a:t>
            </a:r>
          </a:p>
          <a:p>
            <a:r>
              <a:rPr lang="ru-RU" sz="2200" dirty="0" smtClean="0">
                <a:latin typeface="Elektra Text Pro"/>
              </a:rPr>
              <a:t>1820–1903 гг.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Сформулировал </a:t>
            </a:r>
            <a:r>
              <a:rPr lang="ru-RU" sz="2400" dirty="0">
                <a:latin typeface="Elektra Text Pro"/>
              </a:rPr>
              <a:t>э</a:t>
            </a:r>
            <a:r>
              <a:rPr lang="ru-RU" sz="2400" dirty="0" smtClean="0">
                <a:latin typeface="Elektra Text Pro"/>
              </a:rPr>
              <a:t>волюционный </a:t>
            </a:r>
            <a:r>
              <a:rPr lang="ru-RU" sz="2400" dirty="0">
                <a:latin typeface="Elektra Text Pro"/>
              </a:rPr>
              <a:t>подход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этике</a:t>
            </a:r>
            <a:endParaRPr lang="ru-RU" sz="20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034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ЭВОЛЮЦИОННАЯ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Picture 2" descr="Herbert Spencer at the Age of 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300964" cy="3276000"/>
          </a:xfrm>
          <a:prstGeom prst="roundRect">
            <a:avLst>
              <a:gd name="adj" fmla="val 12643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6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268760"/>
            <a:ext cx="439248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ЧАРЛЬЗ ДАРВИН</a:t>
            </a:r>
          </a:p>
          <a:p>
            <a:r>
              <a:rPr lang="ru-RU" sz="2200" dirty="0" smtClean="0">
                <a:latin typeface="Elektra Text Pro"/>
              </a:rPr>
              <a:t>1809–1882 гг.</a:t>
            </a:r>
          </a:p>
          <a:p>
            <a:endParaRPr lang="ru-RU" sz="22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Попытался </a:t>
            </a:r>
            <a:r>
              <a:rPr lang="ru-RU" sz="2400" dirty="0">
                <a:latin typeface="Elektra Text Pro"/>
              </a:rPr>
              <a:t>естественнонаучно обосновать принципы, воспринятые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>
                <a:latin typeface="Elektra Text Pro"/>
              </a:rPr>
              <a:t>философского эмпиризма и этического </a:t>
            </a:r>
            <a:r>
              <a:rPr lang="ru-RU" sz="2400" dirty="0" smtClean="0">
                <a:latin typeface="Elektra Text Pro"/>
              </a:rPr>
              <a:t>сентиментализма</a:t>
            </a:r>
            <a:endParaRPr lang="ru-RU" sz="20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034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ЭВОЛЮЦИОННАЯ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4" descr="Фотография 1879 г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7" y="1293527"/>
            <a:ext cx="2442028" cy="3312000"/>
          </a:xfrm>
          <a:prstGeom prst="roundRect">
            <a:avLst>
              <a:gd name="adj" fmla="val 12401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76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Обосновывает </a:t>
            </a:r>
            <a:r>
              <a:rPr lang="ru-RU" sz="2400" dirty="0">
                <a:latin typeface="Elektra Text Pro"/>
              </a:rPr>
              <a:t>мораль как форму целесообразного или адаптивного </a:t>
            </a:r>
            <a:r>
              <a:rPr lang="ru-RU" sz="2400" dirty="0" smtClean="0">
                <a:latin typeface="Elektra Text Pro"/>
              </a:rPr>
              <a:t>поведения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ЭВОЛЮЦИОННАЯ ЭТИКА </a:t>
            </a:r>
          </a:p>
        </p:txBody>
      </p:sp>
    </p:spTree>
    <p:extLst>
      <p:ext uri="{BB962C8B-B14F-4D97-AF65-F5344CB8AC3E}">
        <p14:creationId xmlns="" xmlns:p14="http://schemas.microsoft.com/office/powerpoint/2010/main" val="38227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1628800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Качества </a:t>
            </a:r>
            <a:r>
              <a:rPr lang="ru-RU" sz="2400" dirty="0">
                <a:latin typeface="Elektra Text Pro"/>
              </a:rPr>
              <a:t>морального </a:t>
            </a:r>
            <a:r>
              <a:rPr lang="ru-RU" sz="2400" dirty="0" smtClean="0">
                <a:latin typeface="Elektra Text Pro"/>
              </a:rPr>
              <a:t>языка: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дескриптивность</a:t>
            </a:r>
            <a:r>
              <a:rPr lang="ru-RU" sz="2400" dirty="0" smtClean="0">
                <a:latin typeface="Elektra Text Pro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эмотивность</a:t>
            </a:r>
            <a:r>
              <a:rPr lang="ru-RU" sz="2400" dirty="0" smtClean="0">
                <a:latin typeface="Elektra Text Pro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прескриптивность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императивность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МЕТАЭТИКА –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ЛОГИЧЕСКИЙ АНАЛИЗ ЯЗЫКА МОРАЛИ </a:t>
            </a:r>
          </a:p>
        </p:txBody>
      </p:sp>
    </p:spTree>
    <p:extLst>
      <p:ext uri="{BB962C8B-B14F-4D97-AF65-F5344CB8AC3E}">
        <p14:creationId xmlns="" xmlns:p14="http://schemas.microsoft.com/office/powerpoint/2010/main" val="6580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268760"/>
            <a:ext cx="439248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ДЖОРДЖ ЭДВАРД МУР</a:t>
            </a:r>
          </a:p>
          <a:p>
            <a:r>
              <a:rPr lang="ru-RU" sz="2200" dirty="0" smtClean="0">
                <a:latin typeface="Elektra Text Pro"/>
              </a:rPr>
              <a:t>1873–1958 гг.</a:t>
            </a:r>
          </a:p>
          <a:p>
            <a:endParaRPr lang="ru-RU" sz="22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</a:t>
            </a:r>
            <a:r>
              <a:rPr lang="ru-RU" sz="2400" dirty="0">
                <a:latin typeface="Elektra Text Pro"/>
              </a:rPr>
              <a:t>Принципы этики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В этике стоял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на </a:t>
            </a:r>
            <a:r>
              <a:rPr lang="ru-RU" sz="2400" dirty="0">
                <a:latin typeface="Elektra Text Pro"/>
              </a:rPr>
              <a:t>позициях </a:t>
            </a:r>
            <a:r>
              <a:rPr lang="ru-RU" sz="2400" dirty="0" smtClean="0">
                <a:latin typeface="Elektra Text Pro"/>
              </a:rPr>
              <a:t>интуитивизма 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0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034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МЕТАЭТИКА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Picture 4" descr="1914 George Edward Moore (croppe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8595"/>
            <a:ext cx="2493240" cy="3276000"/>
          </a:xfrm>
          <a:prstGeom prst="roundRect">
            <a:avLst>
              <a:gd name="adj" fmla="val 12489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70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052736"/>
            <a:ext cx="67687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Этика </a:t>
            </a:r>
            <a:r>
              <a:rPr lang="ru-RU" sz="2400" dirty="0">
                <a:latin typeface="Elektra Text Pro"/>
              </a:rPr>
              <a:t>Нового времени: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Ф. Бэкон</a:t>
            </a:r>
            <a:r>
              <a:rPr lang="ru-RU" sz="2400" dirty="0">
                <a:latin typeface="Elektra Text Pro"/>
              </a:rPr>
              <a:t>, </a:t>
            </a:r>
            <a:r>
              <a:rPr lang="ru-RU" sz="2400" dirty="0" smtClean="0">
                <a:latin typeface="Elektra Text Pro"/>
              </a:rPr>
              <a:t>Р. Декарт</a:t>
            </a:r>
            <a:r>
              <a:rPr lang="ru-RU" sz="2400" dirty="0">
                <a:latin typeface="Elektra Text Pro"/>
              </a:rPr>
              <a:t>, Т. Гоббс, </a:t>
            </a:r>
            <a:r>
              <a:rPr lang="ru-RU" sz="2400" dirty="0" smtClean="0">
                <a:latin typeface="Elektra Text Pro"/>
              </a:rPr>
              <a:t>Дж. Локк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Принцип </a:t>
            </a:r>
            <a:r>
              <a:rPr lang="ru-RU" sz="2400" dirty="0">
                <a:latin typeface="Elektra Text Pro"/>
              </a:rPr>
              <a:t>Д</a:t>
            </a:r>
            <a:r>
              <a:rPr lang="ru-RU" sz="2400" dirty="0" smtClean="0">
                <a:latin typeface="Elektra Text Pro"/>
              </a:rPr>
              <a:t>. Юма </a:t>
            </a:r>
            <a:r>
              <a:rPr lang="ru-RU" sz="2400" dirty="0">
                <a:latin typeface="Elektra Text Pro"/>
              </a:rPr>
              <a:t>и этический </a:t>
            </a:r>
            <a:r>
              <a:rPr lang="ru-RU" sz="2400" dirty="0" smtClean="0">
                <a:latin typeface="Elektra Text Pro"/>
              </a:rPr>
              <a:t>сентиментализм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Эволюционная </a:t>
            </a:r>
            <a:r>
              <a:rPr lang="ru-RU" sz="2400" dirty="0">
                <a:latin typeface="Elektra Text Pro"/>
              </a:rPr>
              <a:t>этика </a:t>
            </a:r>
            <a:r>
              <a:rPr lang="ru-RU" sz="2400" dirty="0" smtClean="0">
                <a:latin typeface="Elektra Text Pro"/>
              </a:rPr>
              <a:t>Г. Спенсера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err="1" smtClean="0">
                <a:latin typeface="Elektra Text Pro"/>
              </a:rPr>
              <a:t>Метаэтика</a:t>
            </a:r>
            <a:r>
              <a:rPr lang="ru-RU" sz="2400" dirty="0">
                <a:latin typeface="Elektra Text Pro"/>
              </a:rPr>
              <a:t>. Интуитивизм Дж.Э</a:t>
            </a:r>
            <a:r>
              <a:rPr lang="ru-RU" sz="2400" dirty="0" smtClean="0">
                <a:latin typeface="Elektra Text Pro"/>
              </a:rPr>
              <a:t>. Мура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Этический </a:t>
            </a:r>
            <a:r>
              <a:rPr lang="ru-RU" sz="2400" dirty="0">
                <a:latin typeface="Elektra Text Pro"/>
              </a:rPr>
              <a:t>релятивизм философии </a:t>
            </a:r>
            <a:r>
              <a:rPr lang="ru-RU" sz="2400" dirty="0" smtClean="0">
                <a:latin typeface="Elektra Text Pro"/>
              </a:rPr>
              <a:t>постмодерна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Институциональная этика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ВОПРОСЫ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3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268760"/>
            <a:ext cx="43924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ЖАН-ФРАНСУА ЛИОТАР</a:t>
            </a:r>
          </a:p>
          <a:p>
            <a:r>
              <a:rPr lang="ru-RU" sz="2200" dirty="0" smtClean="0">
                <a:latin typeface="Elektra Text Pro"/>
              </a:rPr>
              <a:t>1924–1998 гг.</a:t>
            </a:r>
          </a:p>
          <a:p>
            <a:endParaRPr lang="ru-RU" sz="22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Труд </a:t>
            </a:r>
            <a:r>
              <a:rPr lang="ru-RU" sz="2400" dirty="0" smtClean="0">
                <a:latin typeface="Elektra Text Pro"/>
              </a:rPr>
              <a:t>«Состояние постмодерна»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Отказ </a:t>
            </a:r>
            <a:r>
              <a:rPr lang="ru-RU" sz="2400" dirty="0">
                <a:latin typeface="Elektra Text Pro"/>
              </a:rPr>
              <a:t>от </a:t>
            </a:r>
            <a:r>
              <a:rPr lang="ru-RU" sz="2400" dirty="0" err="1" smtClean="0">
                <a:latin typeface="Elektra Text Pro"/>
              </a:rPr>
              <a:t>метанарративов</a:t>
            </a:r>
            <a:r>
              <a:rPr lang="ru-RU" sz="2400" dirty="0" smtClean="0">
                <a:latin typeface="Elektra Text Pro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0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034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ПОСТМОДЕРНА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 descr="Состояние постмодерна (французское издание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362200" cy="3829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5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Моральный релятивизм – </a:t>
            </a: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тказ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от </a:t>
            </a:r>
            <a:r>
              <a:rPr lang="ru-RU" sz="2400" dirty="0">
                <a:latin typeface="Elektra Text Pro"/>
              </a:rPr>
              <a:t>обоснования абсолютной морали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признание различных взглядов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на </a:t>
            </a:r>
            <a:r>
              <a:rPr lang="ru-RU" sz="2400" dirty="0">
                <a:latin typeface="Elektra Text Pro"/>
              </a:rPr>
              <a:t>мораль </a:t>
            </a:r>
            <a:r>
              <a:rPr lang="ru-RU" sz="2400" dirty="0" smtClean="0">
                <a:latin typeface="Elektra Text Pro"/>
              </a:rPr>
              <a:t>равноправными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Право </a:t>
            </a:r>
            <a:r>
              <a:rPr lang="ru-RU" sz="2400" dirty="0">
                <a:latin typeface="Elektra Text Pro"/>
              </a:rPr>
              <a:t>действовать вне правил,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принимая </a:t>
            </a:r>
            <a:r>
              <a:rPr lang="ru-RU" sz="2400" dirty="0">
                <a:latin typeface="Elektra Text Pro"/>
              </a:rPr>
              <a:t>на себя ответственность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за </a:t>
            </a:r>
            <a:r>
              <a:rPr lang="ru-RU" sz="2400" dirty="0">
                <a:latin typeface="Elektra Text Pro"/>
              </a:rPr>
              <a:t>своё поведение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ПОСТМОДЕРНА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4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Толерантность </a:t>
            </a:r>
            <a:r>
              <a:rPr lang="ru-RU" sz="2400" dirty="0">
                <a:latin typeface="Elektra Text Pro"/>
              </a:rPr>
              <a:t>(от лат. </a:t>
            </a:r>
            <a:r>
              <a:rPr lang="ru-RU" sz="2400" dirty="0" err="1">
                <a:latin typeface="Elektra Text Pro"/>
              </a:rPr>
              <a:t>tolerantia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– «</a:t>
            </a:r>
            <a:r>
              <a:rPr lang="ru-RU" sz="2400" dirty="0">
                <a:latin typeface="Elektra Text Pro"/>
              </a:rPr>
              <a:t>терпение, терпеливость, способность переносить») </a:t>
            </a:r>
            <a:r>
              <a:rPr lang="ru-RU" sz="2400" dirty="0" smtClean="0">
                <a:latin typeface="Elektra Text Pro"/>
              </a:rPr>
              <a:t>– терпимость </a:t>
            </a:r>
            <a:r>
              <a:rPr lang="ru-RU" sz="2400" dirty="0">
                <a:latin typeface="Elektra Text Pro"/>
              </a:rPr>
              <a:t>к иному мировоззрению, образу жизни, поведению и </a:t>
            </a:r>
            <a:r>
              <a:rPr lang="ru-RU" sz="2400" dirty="0" smtClean="0">
                <a:latin typeface="Elektra Text Pro"/>
              </a:rPr>
              <a:t>обычаям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ПРИНЦИП ТОЛЕРАНТНОСТИ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Императивы публичной морали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могут быть столь </a:t>
            </a:r>
            <a:r>
              <a:rPr lang="ru-RU" sz="2400" dirty="0" smtClean="0">
                <a:latin typeface="Elektra Text Pro"/>
              </a:rPr>
              <a:t>универсальны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Вырабатывает </a:t>
            </a:r>
            <a:r>
              <a:rPr lang="ru-RU" sz="2400" dirty="0">
                <a:latin typeface="Elektra Text Pro"/>
              </a:rPr>
              <a:t>ценностные ориентиры для организаций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ИНСТИТУЦИОНАЛЬНАЯ ЭТИКА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8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268760"/>
            <a:ext cx="439248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Г</a:t>
            </a:r>
            <a:r>
              <a:rPr lang="ru-RU" sz="2400" dirty="0" smtClean="0">
                <a:latin typeface="Elektra Text Pro"/>
              </a:rPr>
              <a:t>АНС ЙОНАС</a:t>
            </a:r>
          </a:p>
          <a:p>
            <a:r>
              <a:rPr lang="ru-RU" sz="2200" dirty="0" smtClean="0">
                <a:latin typeface="Elektra Text Pro"/>
              </a:rPr>
              <a:t>1903–1993 гг.</a:t>
            </a:r>
          </a:p>
          <a:p>
            <a:endParaRPr lang="ru-RU" sz="22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Отказ от «традиционной этики»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«Новая этика» – этика ответственности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Принцип ответственности </a:t>
            </a:r>
            <a:r>
              <a:rPr lang="ru-RU" sz="2400" dirty="0">
                <a:latin typeface="Elektra Text Pro"/>
              </a:rPr>
              <a:t>перед </a:t>
            </a:r>
            <a:r>
              <a:rPr lang="ru-RU" sz="2400" dirty="0" smtClean="0">
                <a:latin typeface="Elektra Text Pro"/>
              </a:rPr>
              <a:t>будущим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034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ОТВЕТСТВЕННОСТИ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 descr="Йонас, Хан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245950" cy="3312000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08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701122"/>
            <a:ext cx="67687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	«</a:t>
            </a:r>
            <a:r>
              <a:rPr lang="ru-RU" sz="2400" dirty="0">
                <a:latin typeface="Elektra Text Pro"/>
              </a:rPr>
              <a:t>Действуй так, чтобы последствия твоей деятельности были совместимы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 </a:t>
            </a:r>
            <a:r>
              <a:rPr lang="ru-RU" sz="2400" dirty="0">
                <a:latin typeface="Elektra Text Pro"/>
              </a:rPr>
              <a:t>поддержанием подлинно человеческой жизни на Земле»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НОВЫЙ ЭТИЧЕСКИЙ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ИМПЕРАТИВ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Г. ЙОНАСА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0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268760"/>
            <a:ext cx="439248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РОЛЛО РИС МЭЙ</a:t>
            </a:r>
          </a:p>
          <a:p>
            <a:r>
              <a:rPr lang="ru-RU" sz="2200" dirty="0" smtClean="0">
                <a:latin typeface="Elektra Text Pro"/>
              </a:rPr>
              <a:t>1909–1994 гг.</a:t>
            </a:r>
          </a:p>
          <a:p>
            <a:endParaRPr lang="ru-RU" sz="22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	«Каждый </a:t>
            </a:r>
            <a:r>
              <a:rPr lang="ru-RU" sz="2400" dirty="0">
                <a:latin typeface="Elektra Text Pro"/>
              </a:rPr>
              <a:t>человек ответственен за эффект, произведенный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его </a:t>
            </a:r>
            <a:r>
              <a:rPr lang="ru-RU" sz="2400" dirty="0">
                <a:latin typeface="Elektra Text Pro"/>
              </a:rPr>
              <a:t>действием» 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034" y="18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НАМЕРЕНИЯ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Picture 2" descr="Rollo May USD Alcalá 1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623303" cy="2862679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08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На первом </a:t>
            </a:r>
            <a:r>
              <a:rPr lang="ru-RU" sz="2400" dirty="0">
                <a:latin typeface="Elektra Text Pro"/>
              </a:rPr>
              <a:t>плане этической деятельности находится свобода </a:t>
            </a:r>
            <a:r>
              <a:rPr lang="ru-RU" sz="2400" dirty="0" smtClean="0">
                <a:latin typeface="Elektra Text Pro"/>
              </a:rPr>
              <a:t>человека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Мораль </a:t>
            </a:r>
            <a:r>
              <a:rPr lang="ru-RU" sz="2400" dirty="0" smtClean="0">
                <a:latin typeface="Elektra Text Pro"/>
              </a:rPr>
              <a:t>– состояние </a:t>
            </a:r>
            <a:r>
              <a:rPr lang="ru-RU" sz="2400" dirty="0">
                <a:latin typeface="Elektra Text Pro"/>
              </a:rPr>
              <a:t>самого человека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разумного, мыслящего </a:t>
            </a:r>
            <a:r>
              <a:rPr lang="ru-RU" sz="2400" dirty="0" smtClean="0">
                <a:latin typeface="Elektra Text Pro"/>
              </a:rPr>
              <a:t>существа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Рационалистическая </a:t>
            </a:r>
            <a:r>
              <a:rPr lang="ru-RU" sz="2400" dirty="0">
                <a:latin typeface="Elektra Text Pro"/>
              </a:rPr>
              <a:t>этика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Только </a:t>
            </a:r>
            <a:r>
              <a:rPr lang="ru-RU" sz="2400" dirty="0">
                <a:latin typeface="Elektra Text Pro"/>
              </a:rPr>
              <a:t>человеческий разум может стать источником и основой нравственного </a:t>
            </a:r>
            <a:r>
              <a:rPr lang="ru-RU" sz="2400" dirty="0" smtClean="0">
                <a:latin typeface="Elektra Text Pro"/>
              </a:rPr>
              <a:t>порядка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ЭПОХА МОДЕРНА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4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	</a:t>
            </a:r>
            <a:r>
              <a:rPr lang="ru-RU" sz="2400" dirty="0" err="1" smtClean="0">
                <a:latin typeface="Elektra Text Pro"/>
              </a:rPr>
              <a:t>Фрэнсис</a:t>
            </a:r>
            <a:r>
              <a:rPr lang="ru-RU" sz="2400" dirty="0" smtClean="0">
                <a:latin typeface="Elektra Text Pro"/>
              </a:rPr>
              <a:t> Бэкон, </a:t>
            </a:r>
            <a:r>
              <a:rPr lang="ru-RU" sz="2400" dirty="0">
                <a:latin typeface="Elektra Text Pro"/>
              </a:rPr>
              <a:t>Рене </a:t>
            </a:r>
            <a:r>
              <a:rPr lang="ru-RU" sz="2400" dirty="0" smtClean="0">
                <a:latin typeface="Elektra Text Pro"/>
              </a:rPr>
              <a:t>Декарт, </a:t>
            </a:r>
            <a:r>
              <a:rPr lang="ru-RU" sz="2400" dirty="0">
                <a:latin typeface="Elektra Text Pro"/>
              </a:rPr>
              <a:t>Томас </a:t>
            </a:r>
            <a:r>
              <a:rPr lang="ru-RU" sz="2400" dirty="0" smtClean="0">
                <a:latin typeface="Elektra Text Pro"/>
              </a:rPr>
              <a:t>Гоббс методологически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содержательно предопределили новый этап развития этики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НОВОГО ВРЕМЕНИ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8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196752"/>
            <a:ext cx="4392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ФРЭНСИС БЭКОН</a:t>
            </a:r>
          </a:p>
          <a:p>
            <a:r>
              <a:rPr lang="ru-RU" sz="2200" dirty="0" smtClean="0">
                <a:latin typeface="Elektra Text Pro"/>
              </a:rPr>
              <a:t>1561–1626 гг.</a:t>
            </a:r>
          </a:p>
          <a:p>
            <a:pPr indent="536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Цель </a:t>
            </a:r>
            <a:r>
              <a:rPr lang="ru-RU" sz="2400" dirty="0">
                <a:latin typeface="Elektra Text Pro"/>
              </a:rPr>
              <a:t>этики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не в приукрашивании вещей, а в выявлении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них полезного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истинного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Учение об идеале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Учение </a:t>
            </a:r>
            <a:r>
              <a:rPr lang="ru-RU" sz="2400" dirty="0">
                <a:latin typeface="Elektra Text Pro"/>
              </a:rPr>
              <a:t>об управлении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воспитании </a:t>
            </a:r>
            <a:r>
              <a:rPr lang="ru-RU" sz="2400" dirty="0" smtClean="0">
                <a:latin typeface="Elektra Text Pro"/>
              </a:rPr>
              <a:t>души</a:t>
            </a:r>
            <a:endParaRPr lang="ru-RU" sz="2400" dirty="0">
              <a:latin typeface="Elektra Text Pro"/>
            </a:endParaRPr>
          </a:p>
          <a:p>
            <a:endParaRPr lang="ru-RU" sz="2000" dirty="0"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5926"/>
            <a:ext cx="2626055" cy="3276000"/>
          </a:xfrm>
          <a:prstGeom prst="roundRect">
            <a:avLst>
              <a:gd name="adj" fmla="val 11378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НОВОГО ВРЕМЕНИ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3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196752"/>
            <a:ext cx="43924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РЕНЕ ДЕКАРТ</a:t>
            </a:r>
          </a:p>
          <a:p>
            <a:r>
              <a:rPr lang="ru-RU" sz="2200" dirty="0" smtClean="0">
                <a:latin typeface="Elektra Text Pro"/>
              </a:rPr>
              <a:t>1596–1650 гг.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Этика как наука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Основной метод познания – дедукция 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endParaRPr lang="ru-RU" sz="2000" dirty="0">
              <a:latin typeface="Elektra Text Pro"/>
            </a:endParaRPr>
          </a:p>
        </p:txBody>
      </p:sp>
      <p:pic>
        <p:nvPicPr>
          <p:cNvPr id="7" name="Picture 2" descr="Frans Hals - Portret van René 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3" y="1233120"/>
            <a:ext cx="2677017" cy="3276000"/>
          </a:xfrm>
          <a:prstGeom prst="roundRect">
            <a:avLst>
              <a:gd name="adj" fmla="val 11911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НОВОГО ВРЕМЕНИ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2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51620" y="1340768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Подчиняться законам и обычаям моей страны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Оставаться как можно более твердым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решительным в своих действиях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Всегда побеждать скорее самого себя, чем свою судьбу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ПРАВИЛА МОРАЛИ ПО Р. ДЕКАРТУ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1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196752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ТОМАС ГОББС</a:t>
            </a:r>
          </a:p>
          <a:p>
            <a:r>
              <a:rPr lang="ru-RU" sz="2200" dirty="0" smtClean="0">
                <a:latin typeface="Elektra Text Pro"/>
              </a:rPr>
              <a:t>1588–1679 гг.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Мораль является более или менее целесообразным соглашением, договором между людьми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endParaRPr lang="ru-RU" sz="2000" dirty="0">
              <a:latin typeface="Elektra Text Pro"/>
            </a:endParaRPr>
          </a:p>
        </p:txBody>
      </p:sp>
      <p:pic>
        <p:nvPicPr>
          <p:cNvPr id="6" name="Picture 2" descr="Портрет Томаса Гоббса кисти Джона Майкла Рай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5" y="1196751"/>
            <a:ext cx="2680457" cy="3240000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НОВОГО ВРЕМЕНИ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8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196752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ДЖОН ЛОКК</a:t>
            </a:r>
          </a:p>
          <a:p>
            <a:r>
              <a:rPr lang="ru-RU" sz="2200" dirty="0" smtClean="0">
                <a:latin typeface="Elektra Text Pro"/>
              </a:rPr>
              <a:t>1632–1704 гг.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latin typeface="Elektra Text Pro"/>
              </a:rPr>
              <a:t>Мораль состоит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отношении сознательных действий людей к </a:t>
            </a:r>
            <a:r>
              <a:rPr lang="ru-RU" sz="2400" dirty="0" smtClean="0">
                <a:latin typeface="Elektra Text Pro"/>
              </a:rPr>
              <a:t>правилам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endParaRPr lang="ru-RU" sz="2000" dirty="0">
              <a:latin typeface="Elektra Text Pro"/>
            </a:endParaRPr>
          </a:p>
        </p:txBody>
      </p:sp>
      <p:pic>
        <p:nvPicPr>
          <p:cNvPr id="7" name="Picture 2" descr="Портрет философа Джона Локка между 1672 и 1676 годами. Джон Гринхил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725924" cy="33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ЭТИКА НОВОГО ВРЕМЕНИ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361</Words>
  <Application>Microsoft Office PowerPoint</Application>
  <PresentationFormat>Экран (4:3)</PresentationFormat>
  <Paragraphs>172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110</cp:revision>
  <dcterms:created xsi:type="dcterms:W3CDTF">2023-04-01T06:40:15Z</dcterms:created>
  <dcterms:modified xsi:type="dcterms:W3CDTF">2023-10-31T19:01:18Z</dcterms:modified>
</cp:coreProperties>
</file>