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570" r:id="rId2"/>
    <p:sldId id="258" r:id="rId3"/>
    <p:sldId id="319" r:id="rId4"/>
    <p:sldId id="334" r:id="rId5"/>
    <p:sldId id="355" r:id="rId6"/>
    <p:sldId id="356" r:id="rId7"/>
    <p:sldId id="357" r:id="rId8"/>
    <p:sldId id="358" r:id="rId9"/>
    <p:sldId id="359" r:id="rId10"/>
    <p:sldId id="360" r:id="rId11"/>
    <p:sldId id="338" r:id="rId12"/>
    <p:sldId id="343" r:id="rId13"/>
    <p:sldId id="336" r:id="rId14"/>
    <p:sldId id="267" r:id="rId15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D8946A-184A-4F7D-AC1E-585FACCFB6A0}" v="622" dt="2020-01-21T13:28:26.1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0941" autoAdjust="0"/>
  </p:normalViewPr>
  <p:slideViewPr>
    <p:cSldViewPr snapToGrid="0">
      <p:cViewPr varScale="1">
        <p:scale>
          <a:sx n="68" d="100"/>
          <a:sy n="68" d="100"/>
        </p:scale>
        <p:origin x="136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Олег Батурин" userId="cc479cfdcd957b6a" providerId="LiveId" clId="{80874172-7B9C-4521-A908-30CAEB762518}"/>
    <pc:docChg chg="undo custSel modSld">
      <pc:chgData name="Олег Батурин" userId="cc479cfdcd957b6a" providerId="LiveId" clId="{80874172-7B9C-4521-A908-30CAEB762518}" dt="2019-01-17T12:58:40.539" v="106" actId="20577"/>
      <pc:docMkLst>
        <pc:docMk/>
      </pc:docMkLst>
      <pc:sldChg chg="modSp">
        <pc:chgData name="Олег Батурин" userId="cc479cfdcd957b6a" providerId="LiveId" clId="{80874172-7B9C-4521-A908-30CAEB762518}" dt="2019-01-17T12:45:15.723" v="1" actId="6549"/>
        <pc:sldMkLst>
          <pc:docMk/>
          <pc:sldMk cId="3482473584" sldId="256"/>
        </pc:sldMkLst>
        <pc:spChg chg="mod">
          <ac:chgData name="Олег Батурин" userId="cc479cfdcd957b6a" providerId="LiveId" clId="{80874172-7B9C-4521-A908-30CAEB762518}" dt="2019-01-17T12:45:15.723" v="1" actId="6549"/>
          <ac:spMkLst>
            <pc:docMk/>
            <pc:sldMk cId="3482473584" sldId="256"/>
            <ac:spMk id="6" creationId="{00000000-0000-0000-0000-000000000000}"/>
          </ac:spMkLst>
        </pc:spChg>
      </pc:sldChg>
      <pc:sldChg chg="modSp">
        <pc:chgData name="Олег Батурин" userId="cc479cfdcd957b6a" providerId="LiveId" clId="{80874172-7B9C-4521-A908-30CAEB762518}" dt="2019-01-17T12:45:48.988" v="9" actId="115"/>
        <pc:sldMkLst>
          <pc:docMk/>
          <pc:sldMk cId="1806022529" sldId="319"/>
        </pc:sldMkLst>
        <pc:spChg chg="mod">
          <ac:chgData name="Олег Батурин" userId="cc479cfdcd957b6a" providerId="LiveId" clId="{80874172-7B9C-4521-A908-30CAEB762518}" dt="2019-01-17T12:45:48.988" v="9" actId="115"/>
          <ac:spMkLst>
            <pc:docMk/>
            <pc:sldMk cId="1806022529" sldId="319"/>
            <ac:spMk id="21" creationId="{00000000-0000-0000-0000-000000000000}"/>
          </ac:spMkLst>
        </pc:spChg>
      </pc:sldChg>
      <pc:sldChg chg="addSp delSp modSp delAnim modAnim">
        <pc:chgData name="Олег Батурин" userId="cc479cfdcd957b6a" providerId="LiveId" clId="{80874172-7B9C-4521-A908-30CAEB762518}" dt="2019-01-17T12:48:43.787" v="64"/>
        <pc:sldMkLst>
          <pc:docMk/>
          <pc:sldMk cId="1806022529" sldId="355"/>
        </pc:sldMkLst>
        <pc:spChg chg="del mod">
          <ac:chgData name="Олег Батурин" userId="cc479cfdcd957b6a" providerId="LiveId" clId="{80874172-7B9C-4521-A908-30CAEB762518}" dt="2019-01-17T12:48:00.612" v="28" actId="478"/>
          <ac:spMkLst>
            <pc:docMk/>
            <pc:sldMk cId="1806022529" sldId="355"/>
            <ac:spMk id="5" creationId="{00000000-0000-0000-0000-000000000000}"/>
          </ac:spMkLst>
        </pc:spChg>
        <pc:spChg chg="add mod">
          <ac:chgData name="Олег Батурин" userId="cc479cfdcd957b6a" providerId="LiveId" clId="{80874172-7B9C-4521-A908-30CAEB762518}" dt="2019-01-17T12:48:38.444" v="63" actId="6549"/>
          <ac:spMkLst>
            <pc:docMk/>
            <pc:sldMk cId="1806022529" sldId="355"/>
            <ac:spMk id="12" creationId="{6484B8E5-4336-4369-80B8-11F6DCC147BF}"/>
          </ac:spMkLst>
        </pc:spChg>
        <pc:picChg chg="add mod ord">
          <ac:chgData name="Олег Батурин" userId="cc479cfdcd957b6a" providerId="LiveId" clId="{80874172-7B9C-4521-A908-30CAEB762518}" dt="2019-01-17T12:48:15.603" v="31" actId="1076"/>
          <ac:picMkLst>
            <pc:docMk/>
            <pc:sldMk cId="1806022529" sldId="355"/>
            <ac:picMk id="11" creationId="{2E6A424A-9668-495C-8960-90F56E84EAF3}"/>
          </ac:picMkLst>
        </pc:picChg>
      </pc:sldChg>
      <pc:sldChg chg="modSp">
        <pc:chgData name="Олег Батурин" userId="cc479cfdcd957b6a" providerId="LiveId" clId="{80874172-7B9C-4521-A908-30CAEB762518}" dt="2019-01-17T12:55:04.161" v="73" actId="6549"/>
        <pc:sldMkLst>
          <pc:docMk/>
          <pc:sldMk cId="3133035837" sldId="367"/>
        </pc:sldMkLst>
        <pc:spChg chg="mod">
          <ac:chgData name="Олег Батурин" userId="cc479cfdcd957b6a" providerId="LiveId" clId="{80874172-7B9C-4521-A908-30CAEB762518}" dt="2019-01-17T12:55:04.161" v="73" actId="6549"/>
          <ac:spMkLst>
            <pc:docMk/>
            <pc:sldMk cId="3133035837" sldId="367"/>
            <ac:spMk id="60" creationId="{00000000-0000-0000-0000-000000000000}"/>
          </ac:spMkLst>
        </pc:spChg>
      </pc:sldChg>
      <pc:sldChg chg="addSp modSp modAnim">
        <pc:chgData name="Олег Батурин" userId="cc479cfdcd957b6a" providerId="LiveId" clId="{80874172-7B9C-4521-A908-30CAEB762518}" dt="2019-01-17T12:58:16.226" v="104"/>
        <pc:sldMkLst>
          <pc:docMk/>
          <pc:sldMk cId="2018797444" sldId="380"/>
        </pc:sldMkLst>
        <pc:spChg chg="mod">
          <ac:chgData name="Олег Батурин" userId="cc479cfdcd957b6a" providerId="LiveId" clId="{80874172-7B9C-4521-A908-30CAEB762518}" dt="2019-01-17T12:56:37.579" v="81" actId="14100"/>
          <ac:spMkLst>
            <pc:docMk/>
            <pc:sldMk cId="2018797444" sldId="380"/>
            <ac:spMk id="3" creationId="{00000000-0000-0000-0000-000000000000}"/>
          </ac:spMkLst>
        </pc:spChg>
        <pc:spChg chg="mod">
          <ac:chgData name="Олег Батурин" userId="cc479cfdcd957b6a" providerId="LiveId" clId="{80874172-7B9C-4521-A908-30CAEB762518}" dt="2019-01-17T12:55:27.456" v="74" actId="20577"/>
          <ac:spMkLst>
            <pc:docMk/>
            <pc:sldMk cId="2018797444" sldId="380"/>
            <ac:spMk id="4" creationId="{00000000-0000-0000-0000-000000000000}"/>
          </ac:spMkLst>
        </pc:spChg>
        <pc:spChg chg="mod">
          <ac:chgData name="Олег Батурин" userId="cc479cfdcd957b6a" providerId="LiveId" clId="{80874172-7B9C-4521-A908-30CAEB762518}" dt="2019-01-17T12:57:52.668" v="100" actId="14100"/>
          <ac:spMkLst>
            <pc:docMk/>
            <pc:sldMk cId="2018797444" sldId="380"/>
            <ac:spMk id="71" creationId="{00000000-0000-0000-0000-000000000000}"/>
          </ac:spMkLst>
        </pc:spChg>
        <pc:picChg chg="add mod">
          <ac:chgData name="Олег Батурин" userId="cc479cfdcd957b6a" providerId="LiveId" clId="{80874172-7B9C-4521-A908-30CAEB762518}" dt="2019-01-17T12:56:34.419" v="80" actId="1076"/>
          <ac:picMkLst>
            <pc:docMk/>
            <pc:sldMk cId="2018797444" sldId="380"/>
            <ac:picMk id="6" creationId="{A8A52EAC-811A-4609-9086-EDE0FA87B8B8}"/>
          </ac:picMkLst>
        </pc:picChg>
        <pc:picChg chg="add mod modCrop">
          <ac:chgData name="Олег Батурин" userId="cc479cfdcd957b6a" providerId="LiveId" clId="{80874172-7B9C-4521-A908-30CAEB762518}" dt="2019-01-17T12:58:16.226" v="104"/>
          <ac:picMkLst>
            <pc:docMk/>
            <pc:sldMk cId="2018797444" sldId="380"/>
            <ac:picMk id="10" creationId="{6F2CA2C7-DC56-46DC-A975-4ABB907BFA1C}"/>
          </ac:picMkLst>
        </pc:picChg>
      </pc:sldChg>
      <pc:sldChg chg="modSp">
        <pc:chgData name="Олег Батурин" userId="cc479cfdcd957b6a" providerId="LiveId" clId="{80874172-7B9C-4521-A908-30CAEB762518}" dt="2019-01-17T12:54:31.117" v="72" actId="6549"/>
        <pc:sldMkLst>
          <pc:docMk/>
          <pc:sldMk cId="2101406576" sldId="381"/>
        </pc:sldMkLst>
        <pc:spChg chg="mod">
          <ac:chgData name="Олег Батурин" userId="cc479cfdcd957b6a" providerId="LiveId" clId="{80874172-7B9C-4521-A908-30CAEB762518}" dt="2019-01-17T12:54:31.117" v="72" actId="6549"/>
          <ac:spMkLst>
            <pc:docMk/>
            <pc:sldMk cId="2101406576" sldId="381"/>
            <ac:spMk id="48" creationId="{00000000-0000-0000-0000-000000000000}"/>
          </ac:spMkLst>
        </pc:spChg>
      </pc:sldChg>
      <pc:sldChg chg="modSp">
        <pc:chgData name="Олег Батурин" userId="cc479cfdcd957b6a" providerId="LiveId" clId="{80874172-7B9C-4521-A908-30CAEB762518}" dt="2019-01-17T12:58:40.539" v="106" actId="20577"/>
        <pc:sldMkLst>
          <pc:docMk/>
          <pc:sldMk cId="1837385269" sldId="382"/>
        </pc:sldMkLst>
        <pc:spChg chg="mod">
          <ac:chgData name="Олег Батурин" userId="cc479cfdcd957b6a" providerId="LiveId" clId="{80874172-7B9C-4521-A908-30CAEB762518}" dt="2019-01-17T12:58:40.539" v="106" actId="20577"/>
          <ac:spMkLst>
            <pc:docMk/>
            <pc:sldMk cId="1837385269" sldId="382"/>
            <ac:spMk id="70" creationId="{00000000-0000-0000-0000-000000000000}"/>
          </ac:spMkLst>
        </pc:spChg>
      </pc:sldChg>
    </pc:docChg>
  </pc:docChgLst>
  <pc:docChgLst>
    <pc:chgData name="Олег Батурин" userId="cc479cfdcd957b6a" providerId="LiveId" clId="{F7D8946A-184A-4F7D-AC1E-585FACCFB6A0}"/>
    <pc:docChg chg="undo custSel addSld modSld sldOrd">
      <pc:chgData name="Олег Батурин" userId="cc479cfdcd957b6a" providerId="LiveId" clId="{F7D8946A-184A-4F7D-AC1E-585FACCFB6A0}" dt="2020-01-21T13:28:26.100" v="2113" actId="115"/>
      <pc:docMkLst>
        <pc:docMk/>
      </pc:docMkLst>
      <pc:sldChg chg="addSp delSp modSp add delAnim modAnim">
        <pc:chgData name="Олег Батурин" userId="cc479cfdcd957b6a" providerId="LiveId" clId="{F7D8946A-184A-4F7D-AC1E-585FACCFB6A0}" dt="2020-01-21T13:20:08.703" v="2109" actId="478"/>
        <pc:sldMkLst>
          <pc:docMk/>
          <pc:sldMk cId="1591139138" sldId="399"/>
        </pc:sldMkLst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2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3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4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5" creationId="{00000000-0000-0000-0000-000000000000}"/>
          </ac:spMkLst>
        </pc:spChg>
        <pc:spChg chg="add del mod">
          <ac:chgData name="Олег Батурин" userId="cc479cfdcd957b6a" providerId="LiveId" clId="{F7D8946A-184A-4F7D-AC1E-585FACCFB6A0}" dt="2020-01-21T13:20:08.703" v="2109" actId="478"/>
          <ac:spMkLst>
            <pc:docMk/>
            <pc:sldMk cId="1591139138" sldId="399"/>
            <ac:spMk id="6" creationId="{3A352B26-A66C-4447-8334-0A67E17D61B5}"/>
          </ac:spMkLst>
        </pc:spChg>
        <pc:spChg chg="mod">
          <ac:chgData name="Олег Батурин" userId="cc479cfdcd957b6a" providerId="LiveId" clId="{F7D8946A-184A-4F7D-AC1E-585FACCFB6A0}" dt="2020-01-21T11:38:10.516" v="36" actId="20577"/>
          <ac:spMkLst>
            <pc:docMk/>
            <pc:sldMk cId="1591139138" sldId="399"/>
            <ac:spMk id="7" creationId="{00000000-0000-0000-0000-000000000000}"/>
          </ac:spMkLst>
        </pc:spChg>
        <pc:spChg chg="add mod">
          <ac:chgData name="Олег Батурин" userId="cc479cfdcd957b6a" providerId="LiveId" clId="{F7D8946A-184A-4F7D-AC1E-585FACCFB6A0}" dt="2020-01-21T11:54:12.861" v="475" actId="1076"/>
          <ac:spMkLst>
            <pc:docMk/>
            <pc:sldMk cId="1591139138" sldId="399"/>
            <ac:spMk id="10" creationId="{D6E0D0BC-06AA-4A7B-BF13-D2090D0711E6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18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25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26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27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38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43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46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47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48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49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50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51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52" creationId="{00000000-0000-0000-0000-000000000000}"/>
          </ac:spMkLst>
        </pc:spChg>
        <pc:spChg chg="add mod">
          <ac:chgData name="Олег Батурин" userId="cc479cfdcd957b6a" providerId="LiveId" clId="{F7D8946A-184A-4F7D-AC1E-585FACCFB6A0}" dt="2020-01-21T11:42:53.828" v="61" actId="1076"/>
          <ac:spMkLst>
            <pc:docMk/>
            <pc:sldMk cId="1591139138" sldId="399"/>
            <ac:spMk id="53" creationId="{26814A37-E845-476D-8112-C2F37BA68342}"/>
          </ac:spMkLst>
        </pc:spChg>
        <pc:spChg chg="add mod">
          <ac:chgData name="Олег Батурин" userId="cc479cfdcd957b6a" providerId="LiveId" clId="{F7D8946A-184A-4F7D-AC1E-585FACCFB6A0}" dt="2020-01-21T11:44:08.849" v="95" actId="6549"/>
          <ac:spMkLst>
            <pc:docMk/>
            <pc:sldMk cId="1591139138" sldId="399"/>
            <ac:spMk id="55" creationId="{AE4BEFFE-6A3E-4488-855C-ED5B98B15670}"/>
          </ac:spMkLst>
        </pc:spChg>
        <pc:spChg chg="add mod">
          <ac:chgData name="Олег Батурин" userId="cc479cfdcd957b6a" providerId="LiveId" clId="{F7D8946A-184A-4F7D-AC1E-585FACCFB6A0}" dt="2020-01-21T11:53:58.413" v="472" actId="1076"/>
          <ac:spMkLst>
            <pc:docMk/>
            <pc:sldMk cId="1591139138" sldId="399"/>
            <ac:spMk id="56" creationId="{0022940E-86F5-4E6E-894C-A9490E7F0A2E}"/>
          </ac:spMkLst>
        </pc:spChg>
        <pc:spChg chg="add mod">
          <ac:chgData name="Олег Батурин" userId="cc479cfdcd957b6a" providerId="LiveId" clId="{F7D8946A-184A-4F7D-AC1E-585FACCFB6A0}" dt="2020-01-21T11:54:23.430" v="476" actId="1076"/>
          <ac:spMkLst>
            <pc:docMk/>
            <pc:sldMk cId="1591139138" sldId="399"/>
            <ac:spMk id="57" creationId="{8EF56460-0A23-4DB0-B8AE-46082A5C678A}"/>
          </ac:spMkLst>
        </pc:spChg>
        <pc:spChg chg="add mod">
          <ac:chgData name="Олег Батурин" userId="cc479cfdcd957b6a" providerId="LiveId" clId="{F7D8946A-184A-4F7D-AC1E-585FACCFB6A0}" dt="2020-01-21T11:54:31.277" v="478" actId="1076"/>
          <ac:spMkLst>
            <pc:docMk/>
            <pc:sldMk cId="1591139138" sldId="399"/>
            <ac:spMk id="58" creationId="{CF94C9D1-1CE0-45A4-945B-D7D9647B8BAC}"/>
          </ac:spMkLst>
        </pc:spChg>
        <pc:graphicFrameChg chg="add mod">
          <ac:chgData name="Олег Батурин" userId="cc479cfdcd957b6a" providerId="LiveId" clId="{F7D8946A-184A-4F7D-AC1E-585FACCFB6A0}" dt="2020-01-21T11:43:29.862" v="74" actId="1076"/>
          <ac:graphicFrameMkLst>
            <pc:docMk/>
            <pc:sldMk cId="1591139138" sldId="399"/>
            <ac:graphicFrameMk id="9" creationId="{56F69A16-D2C5-455C-A7F4-78250A5C8BB9}"/>
          </ac:graphicFrameMkLst>
        </pc:graphicFrameChg>
        <pc:graphicFrameChg chg="add mod">
          <ac:chgData name="Олег Батурин" userId="cc479cfdcd957b6a" providerId="LiveId" clId="{F7D8946A-184A-4F7D-AC1E-585FACCFB6A0}" dt="2020-01-21T11:54:12.861" v="475" actId="1076"/>
          <ac:graphicFrameMkLst>
            <pc:docMk/>
            <pc:sldMk cId="1591139138" sldId="399"/>
            <ac:graphicFrameMk id="11" creationId="{71D8AEDD-02CE-4C54-94BD-731C4D65A673}"/>
          </ac:graphicFrameMkLst>
        </pc:graphicFrameChg>
        <pc:picChg chg="add mod">
          <ac:chgData name="Олег Батурин" userId="cc479cfdcd957b6a" providerId="LiveId" clId="{F7D8946A-184A-4F7D-AC1E-585FACCFB6A0}" dt="2020-01-21T11:43:24.158" v="73" actId="1076"/>
          <ac:picMkLst>
            <pc:docMk/>
            <pc:sldMk cId="1591139138" sldId="399"/>
            <ac:picMk id="54" creationId="{043F930D-2A26-496C-829F-A1011EDE725E}"/>
          </ac:picMkLst>
        </pc:pic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22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23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24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28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29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0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2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3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4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5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6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7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9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40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41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42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44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45" creationId="{00000000-0000-0000-0000-000000000000}"/>
          </ac:cxnSpMkLst>
        </pc:cxnChg>
      </pc:sldChg>
      <pc:sldChg chg="addSp delSp modSp add modAnim">
        <pc:chgData name="Олег Батурин" userId="cc479cfdcd957b6a" providerId="LiveId" clId="{F7D8946A-184A-4F7D-AC1E-585FACCFB6A0}" dt="2020-01-21T13:28:26.100" v="2113" actId="115"/>
        <pc:sldMkLst>
          <pc:docMk/>
          <pc:sldMk cId="338518303" sldId="400"/>
        </pc:sldMkLst>
        <pc:spChg chg="add del mod">
          <ac:chgData name="Олег Батурин" userId="cc479cfdcd957b6a" providerId="LiveId" clId="{F7D8946A-184A-4F7D-AC1E-585FACCFB6A0}" dt="2020-01-21T12:07:04.349" v="820" actId="478"/>
          <ac:spMkLst>
            <pc:docMk/>
            <pc:sldMk cId="338518303" sldId="400"/>
            <ac:spMk id="2" creationId="{1891AF12-DA47-41B6-8CD5-334B2A527147}"/>
          </ac:spMkLst>
        </pc:spChg>
        <pc:spChg chg="add">
          <ac:chgData name="Олег Батурин" userId="cc479cfdcd957b6a" providerId="LiveId" clId="{F7D8946A-184A-4F7D-AC1E-585FACCFB6A0}" dt="2020-01-21T12:01:26.817" v="668"/>
          <ac:spMkLst>
            <pc:docMk/>
            <pc:sldMk cId="338518303" sldId="400"/>
            <ac:spMk id="3" creationId="{F063E393-8BA6-4986-9A8D-16156E0A78FF}"/>
          </ac:spMkLst>
        </pc:spChg>
        <pc:spChg chg="add mod">
          <ac:chgData name="Олег Батурин" userId="cc479cfdcd957b6a" providerId="LiveId" clId="{F7D8946A-184A-4F7D-AC1E-585FACCFB6A0}" dt="2020-01-21T12:19:16.462" v="1041" actId="1076"/>
          <ac:spMkLst>
            <pc:docMk/>
            <pc:sldMk cId="338518303" sldId="400"/>
            <ac:spMk id="5" creationId="{EF80E587-B29F-43C9-B191-44BDD086AEFE}"/>
          </ac:spMkLst>
        </pc:spChg>
        <pc:spChg chg="add mod">
          <ac:chgData name="Олег Батурин" userId="cc479cfdcd957b6a" providerId="LiveId" clId="{F7D8946A-184A-4F7D-AC1E-585FACCFB6A0}" dt="2020-01-21T12:21:30.232" v="1111" actId="1076"/>
          <ac:spMkLst>
            <pc:docMk/>
            <pc:sldMk cId="338518303" sldId="400"/>
            <ac:spMk id="11" creationId="{CD9B541E-B52D-423E-B3BA-720F96FF6080}"/>
          </ac:spMkLst>
        </pc:spChg>
        <pc:spChg chg="add mod">
          <ac:chgData name="Олег Батурин" userId="cc479cfdcd957b6a" providerId="LiveId" clId="{F7D8946A-184A-4F7D-AC1E-585FACCFB6A0}" dt="2020-01-21T12:22:00.840" v="1115" actId="1076"/>
          <ac:spMkLst>
            <pc:docMk/>
            <pc:sldMk cId="338518303" sldId="400"/>
            <ac:spMk id="13" creationId="{902CC330-4B5E-40F8-98B8-63D1706BA317}"/>
          </ac:spMkLst>
        </pc:spChg>
        <pc:spChg chg="add del mod">
          <ac:chgData name="Олег Батурин" userId="cc479cfdcd957b6a" providerId="LiveId" clId="{F7D8946A-184A-4F7D-AC1E-585FACCFB6A0}" dt="2020-01-21T12:07:05.957" v="821" actId="478"/>
          <ac:spMkLst>
            <pc:docMk/>
            <pc:sldMk cId="338518303" sldId="400"/>
            <ac:spMk id="19" creationId="{1C206C3D-6F43-41A4-B23C-C5AE9853A334}"/>
          </ac:spMkLst>
        </pc:spChg>
        <pc:spChg chg="add del mod">
          <ac:chgData name="Олег Батурин" userId="cc479cfdcd957b6a" providerId="LiveId" clId="{F7D8946A-184A-4F7D-AC1E-585FACCFB6A0}" dt="2020-01-21T12:07:04.349" v="820" actId="478"/>
          <ac:spMkLst>
            <pc:docMk/>
            <pc:sldMk cId="338518303" sldId="400"/>
            <ac:spMk id="20" creationId="{09B1CA4E-33CC-4660-BED6-1EAED89575D2}"/>
          </ac:spMkLst>
        </pc:spChg>
        <pc:spChg chg="add del mod">
          <ac:chgData name="Олег Батурин" userId="cc479cfdcd957b6a" providerId="LiveId" clId="{F7D8946A-184A-4F7D-AC1E-585FACCFB6A0}" dt="2020-01-21T12:07:04.349" v="820" actId="478"/>
          <ac:spMkLst>
            <pc:docMk/>
            <pc:sldMk cId="338518303" sldId="400"/>
            <ac:spMk id="21" creationId="{CC874C1C-7D8F-4651-9F8F-77273E9D13DC}"/>
          </ac:spMkLst>
        </pc:spChg>
        <pc:spChg chg="add del mod">
          <ac:chgData name="Олег Батурин" userId="cc479cfdcd957b6a" providerId="LiveId" clId="{F7D8946A-184A-4F7D-AC1E-585FACCFB6A0}" dt="2020-01-21T12:07:04.349" v="820" actId="478"/>
          <ac:spMkLst>
            <pc:docMk/>
            <pc:sldMk cId="338518303" sldId="400"/>
            <ac:spMk id="22" creationId="{8A024FD7-C846-43C1-AD18-6DE8283804A8}"/>
          </ac:spMkLst>
        </pc:spChg>
        <pc:spChg chg="add del mod">
          <ac:chgData name="Олег Батурин" userId="cc479cfdcd957b6a" providerId="LiveId" clId="{F7D8946A-184A-4F7D-AC1E-585FACCFB6A0}" dt="2020-01-21T12:07:04.349" v="820" actId="478"/>
          <ac:spMkLst>
            <pc:docMk/>
            <pc:sldMk cId="338518303" sldId="400"/>
            <ac:spMk id="24" creationId="{CA96B45F-BD3B-4FF7-BFF2-B1EAB630B388}"/>
          </ac:spMkLst>
        </pc:spChg>
        <pc:spChg chg="add mod">
          <ac:chgData name="Олег Батурин" userId="cc479cfdcd957b6a" providerId="LiveId" clId="{F7D8946A-184A-4F7D-AC1E-585FACCFB6A0}" dt="2020-01-21T12:07:09.303" v="822" actId="1076"/>
          <ac:spMkLst>
            <pc:docMk/>
            <pc:sldMk cId="338518303" sldId="400"/>
            <ac:spMk id="25" creationId="{EF287203-7D76-4F46-A76E-E4E08FE1A20C}"/>
          </ac:spMkLst>
        </pc:spChg>
        <pc:spChg chg="add mod">
          <ac:chgData name="Олег Батурин" userId="cc479cfdcd957b6a" providerId="LiveId" clId="{F7D8946A-184A-4F7D-AC1E-585FACCFB6A0}" dt="2020-01-21T13:26:15.645" v="2112" actId="122"/>
          <ac:spMkLst>
            <pc:docMk/>
            <pc:sldMk cId="338518303" sldId="400"/>
            <ac:spMk id="29" creationId="{3021B4DB-4503-4CF9-A392-38048C5B19BF}"/>
          </ac:spMkLst>
        </pc:spChg>
        <pc:spChg chg="add del mod">
          <ac:chgData name="Олег Батурин" userId="cc479cfdcd957b6a" providerId="LiveId" clId="{F7D8946A-184A-4F7D-AC1E-585FACCFB6A0}" dt="2020-01-21T12:07:48.656" v="868" actId="478"/>
          <ac:spMkLst>
            <pc:docMk/>
            <pc:sldMk cId="338518303" sldId="400"/>
            <ac:spMk id="30" creationId="{0BFC7D8E-E983-405E-A022-8DBF0DF6E98B}"/>
          </ac:spMkLst>
        </pc:spChg>
        <pc:spChg chg="add mod">
          <ac:chgData name="Олег Батурин" userId="cc479cfdcd957b6a" providerId="LiveId" clId="{F7D8946A-184A-4F7D-AC1E-585FACCFB6A0}" dt="2020-01-21T12:07:38.576" v="864" actId="20577"/>
          <ac:spMkLst>
            <pc:docMk/>
            <pc:sldMk cId="338518303" sldId="400"/>
            <ac:spMk id="31" creationId="{A71F864A-ED56-4BDC-952F-D5B6468EC547}"/>
          </ac:spMkLst>
        </pc:spChg>
        <pc:spChg chg="add mod">
          <ac:chgData name="Олег Батурин" userId="cc479cfdcd957b6a" providerId="LiveId" clId="{F7D8946A-184A-4F7D-AC1E-585FACCFB6A0}" dt="2020-01-21T13:28:26.100" v="2113" actId="115"/>
          <ac:spMkLst>
            <pc:docMk/>
            <pc:sldMk cId="338518303" sldId="400"/>
            <ac:spMk id="32" creationId="{E5732533-5F30-47C7-9DCC-7EF9AECAFD6C}"/>
          </ac:spMkLst>
        </pc:spChg>
        <pc:spChg chg="add mod">
          <ac:chgData name="Олег Батурин" userId="cc479cfdcd957b6a" providerId="LiveId" clId="{F7D8946A-184A-4F7D-AC1E-585FACCFB6A0}" dt="2020-01-21T12:19:47.539" v="1053" actId="6549"/>
          <ac:spMkLst>
            <pc:docMk/>
            <pc:sldMk cId="338518303" sldId="400"/>
            <ac:spMk id="35" creationId="{737C1C17-6D4F-44F0-9119-34B12E35FDB4}"/>
          </ac:spMkLst>
        </pc:spChg>
        <pc:spChg chg="add mod">
          <ac:chgData name="Олег Батурин" userId="cc479cfdcd957b6a" providerId="LiveId" clId="{F7D8946A-184A-4F7D-AC1E-585FACCFB6A0}" dt="2020-01-21T12:20:37.128" v="1102" actId="1076"/>
          <ac:spMkLst>
            <pc:docMk/>
            <pc:sldMk cId="338518303" sldId="400"/>
            <ac:spMk id="36" creationId="{DE04BB8A-660B-4A3F-89B2-EFC1927FBDFD}"/>
          </ac:spMkLst>
        </pc:spChg>
        <pc:spChg chg="del">
          <ac:chgData name="Олег Батурин" userId="cc479cfdcd957b6a" providerId="LiveId" clId="{F7D8946A-184A-4F7D-AC1E-585FACCFB6A0}" dt="2020-01-21T11:47:41.437" v="466" actId="478"/>
          <ac:spMkLst>
            <pc:docMk/>
            <pc:sldMk cId="338518303" sldId="400"/>
            <ac:spMk id="53" creationId="{26814A37-E845-476D-8112-C2F37BA68342}"/>
          </ac:spMkLst>
        </pc:spChg>
        <pc:spChg chg="del">
          <ac:chgData name="Олег Батурин" userId="cc479cfdcd957b6a" providerId="LiveId" clId="{F7D8946A-184A-4F7D-AC1E-585FACCFB6A0}" dt="2020-01-21T11:47:45.123" v="470" actId="478"/>
          <ac:spMkLst>
            <pc:docMk/>
            <pc:sldMk cId="338518303" sldId="400"/>
            <ac:spMk id="55" creationId="{AE4BEFFE-6A3E-4488-855C-ED5B98B15670}"/>
          </ac:spMkLst>
        </pc:spChg>
        <pc:spChg chg="del">
          <ac:chgData name="Олег Батурин" userId="cc479cfdcd957b6a" providerId="LiveId" clId="{F7D8946A-184A-4F7D-AC1E-585FACCFB6A0}" dt="2020-01-21T11:47:35.700" v="464" actId="478"/>
          <ac:spMkLst>
            <pc:docMk/>
            <pc:sldMk cId="338518303" sldId="400"/>
            <ac:spMk id="56" creationId="{0022940E-86F5-4E6E-894C-A9490E7F0A2E}"/>
          </ac:spMkLst>
        </pc:spChg>
        <pc:graphicFrameChg chg="add mod">
          <ac:chgData name="Олег Батурин" userId="cc479cfdcd957b6a" providerId="LiveId" clId="{F7D8946A-184A-4F7D-AC1E-585FACCFB6A0}" dt="2020-01-21T12:19:30.582" v="1045" actId="1076"/>
          <ac:graphicFrameMkLst>
            <pc:docMk/>
            <pc:sldMk cId="338518303" sldId="400"/>
            <ac:graphicFrameMk id="4" creationId="{5985291A-98ED-4DAF-A0D0-D3C596D8509F}"/>
          </ac:graphicFrameMkLst>
        </pc:graphicFrameChg>
        <pc:graphicFrameChg chg="del mod">
          <ac:chgData name="Олег Батурин" userId="cc479cfdcd957b6a" providerId="LiveId" clId="{F7D8946A-184A-4F7D-AC1E-585FACCFB6A0}" dt="2020-01-21T11:47:43.448" v="469" actId="478"/>
          <ac:graphicFrameMkLst>
            <pc:docMk/>
            <pc:sldMk cId="338518303" sldId="400"/>
            <ac:graphicFrameMk id="9" creationId="{56F69A16-D2C5-455C-A7F4-78250A5C8BB9}"/>
          </ac:graphicFrameMkLst>
        </pc:graphicFrameChg>
        <pc:graphicFrameChg chg="add mod">
          <ac:chgData name="Олег Батурин" userId="cc479cfdcd957b6a" providerId="LiveId" clId="{F7D8946A-184A-4F7D-AC1E-585FACCFB6A0}" dt="2020-01-21T12:20:41.711" v="1103" actId="1076"/>
          <ac:graphicFrameMkLst>
            <pc:docMk/>
            <pc:sldMk cId="338518303" sldId="400"/>
            <ac:graphicFrameMk id="10" creationId="{DFAEC5F0-5B84-4250-90EC-B44C68088E82}"/>
          </ac:graphicFrameMkLst>
        </pc:graphicFrameChg>
        <pc:graphicFrameChg chg="add mod">
          <ac:chgData name="Олег Батурин" userId="cc479cfdcd957b6a" providerId="LiveId" clId="{F7D8946A-184A-4F7D-AC1E-585FACCFB6A0}" dt="2020-01-21T12:22:05.719" v="1116" actId="1076"/>
          <ac:graphicFrameMkLst>
            <pc:docMk/>
            <pc:sldMk cId="338518303" sldId="400"/>
            <ac:graphicFrameMk id="12" creationId="{8C7CCA8B-C7E0-4FD3-95CF-ABE30751E932}"/>
          </ac:graphicFrameMkLst>
        </pc:graphicFrameChg>
        <pc:graphicFrameChg chg="add mod">
          <ac:chgData name="Олег Батурин" userId="cc479cfdcd957b6a" providerId="LiveId" clId="{F7D8946A-184A-4F7D-AC1E-585FACCFB6A0}" dt="2020-01-21T12:22:00.840" v="1115" actId="1076"/>
          <ac:graphicFrameMkLst>
            <pc:docMk/>
            <pc:sldMk cId="338518303" sldId="400"/>
            <ac:graphicFrameMk id="14" creationId="{01BA3FDD-BC6F-428C-B401-DEBB94F2BBDC}"/>
          </ac:graphicFrameMkLst>
        </pc:graphicFrameChg>
        <pc:picChg chg="add del mod">
          <ac:chgData name="Олег Батурин" userId="cc479cfdcd957b6a" providerId="LiveId" clId="{F7D8946A-184A-4F7D-AC1E-585FACCFB6A0}" dt="2020-01-21T12:07:00.477" v="819" actId="478"/>
          <ac:picMkLst>
            <pc:docMk/>
            <pc:sldMk cId="338518303" sldId="400"/>
            <ac:picMk id="18" creationId="{DA2216FD-971E-4066-9749-C271C4479717}"/>
          </ac:picMkLst>
        </pc:picChg>
        <pc:picChg chg="add mod">
          <ac:chgData name="Олег Батурин" userId="cc479cfdcd957b6a" providerId="LiveId" clId="{F7D8946A-184A-4F7D-AC1E-585FACCFB6A0}" dt="2020-01-21T12:19:33.495" v="1046" actId="1076"/>
          <ac:picMkLst>
            <pc:docMk/>
            <pc:sldMk cId="338518303" sldId="400"/>
            <ac:picMk id="28" creationId="{976F67AD-C48A-40F8-82F7-3327D0E18F9B}"/>
          </ac:picMkLst>
        </pc:picChg>
        <pc:picChg chg="add mod">
          <ac:chgData name="Олег Батурин" userId="cc479cfdcd957b6a" providerId="LiveId" clId="{F7D8946A-184A-4F7D-AC1E-585FACCFB6A0}" dt="2020-01-21T12:21:30.232" v="1111" actId="1076"/>
          <ac:picMkLst>
            <pc:docMk/>
            <pc:sldMk cId="338518303" sldId="400"/>
            <ac:picMk id="37" creationId="{9E615EFB-9370-444F-8DA9-9B99706A994C}"/>
          </ac:picMkLst>
        </pc:picChg>
        <pc:picChg chg="del">
          <ac:chgData name="Олег Батурин" userId="cc479cfdcd957b6a" providerId="LiveId" clId="{F7D8946A-184A-4F7D-AC1E-585FACCFB6A0}" dt="2020-01-21T11:47:42.259" v="467" actId="478"/>
          <ac:picMkLst>
            <pc:docMk/>
            <pc:sldMk cId="338518303" sldId="400"/>
            <ac:picMk id="54" creationId="{043F930D-2A26-496C-829F-A1011EDE725E}"/>
          </ac:picMkLst>
        </pc:picChg>
      </pc:sldChg>
      <pc:sldChg chg="addSp delSp modSp add ord modAnim">
        <pc:chgData name="Олег Батурин" userId="cc479cfdcd957b6a" providerId="LiveId" clId="{F7D8946A-184A-4F7D-AC1E-585FACCFB6A0}" dt="2020-01-21T13:23:41.315" v="2111" actId="688"/>
        <pc:sldMkLst>
          <pc:docMk/>
          <pc:sldMk cId="42923479" sldId="401"/>
        </pc:sldMkLst>
        <pc:spChg chg="mod">
          <ac:chgData name="Олег Батурин" userId="cc479cfdcd957b6a" providerId="LiveId" clId="{F7D8946A-184A-4F7D-AC1E-585FACCFB6A0}" dt="2020-01-21T12:12:00.135" v="947" actId="1076"/>
          <ac:spMkLst>
            <pc:docMk/>
            <pc:sldMk cId="42923479" sldId="401"/>
            <ac:spMk id="20" creationId="{09B1CA4E-33CC-4660-BED6-1EAED89575D2}"/>
          </ac:spMkLst>
        </pc:spChg>
        <pc:spChg chg="mod">
          <ac:chgData name="Олег Батурин" userId="cc479cfdcd957b6a" providerId="LiveId" clId="{F7D8946A-184A-4F7D-AC1E-585FACCFB6A0}" dt="2020-01-21T12:12:00.135" v="947" actId="1076"/>
          <ac:spMkLst>
            <pc:docMk/>
            <pc:sldMk cId="42923479" sldId="401"/>
            <ac:spMk id="21" creationId="{CC874C1C-7D8F-4651-9F8F-77273E9D13DC}"/>
          </ac:spMkLst>
        </pc:spChg>
        <pc:spChg chg="mod">
          <ac:chgData name="Олег Батурин" userId="cc479cfdcd957b6a" providerId="LiveId" clId="{F7D8946A-184A-4F7D-AC1E-585FACCFB6A0}" dt="2020-01-21T12:12:00.135" v="947" actId="1076"/>
          <ac:spMkLst>
            <pc:docMk/>
            <pc:sldMk cId="42923479" sldId="401"/>
            <ac:spMk id="22" creationId="{8A024FD7-C846-43C1-AD18-6DE8283804A8}"/>
          </ac:spMkLst>
        </pc:spChg>
        <pc:spChg chg="mod">
          <ac:chgData name="Олег Батурин" userId="cc479cfdcd957b6a" providerId="LiveId" clId="{F7D8946A-184A-4F7D-AC1E-585FACCFB6A0}" dt="2020-01-21T12:12:04.600" v="948" actId="1076"/>
          <ac:spMkLst>
            <pc:docMk/>
            <pc:sldMk cId="42923479" sldId="401"/>
            <ac:spMk id="25" creationId="{EF287203-7D76-4F46-A76E-E4E08FE1A20C}"/>
          </ac:spMkLst>
        </pc:spChg>
        <pc:spChg chg="add mod">
          <ac:chgData name="Олег Батурин" userId="cc479cfdcd957b6a" providerId="LiveId" clId="{F7D8946A-184A-4F7D-AC1E-585FACCFB6A0}" dt="2020-01-21T12:12:04.600" v="948" actId="1076"/>
          <ac:spMkLst>
            <pc:docMk/>
            <pc:sldMk cId="42923479" sldId="401"/>
            <ac:spMk id="27" creationId="{237125BB-CBE9-49B2-90B7-F4D6C6246E45}"/>
          </ac:spMkLst>
        </pc:spChg>
        <pc:spChg chg="del">
          <ac:chgData name="Олег Батурин" userId="cc479cfdcd957b6a" providerId="LiveId" clId="{F7D8946A-184A-4F7D-AC1E-585FACCFB6A0}" dt="2020-01-21T12:06:48.375" v="816" actId="478"/>
          <ac:spMkLst>
            <pc:docMk/>
            <pc:sldMk cId="42923479" sldId="401"/>
            <ac:spMk id="29" creationId="{3021B4DB-4503-4CF9-A392-38048C5B19BF}"/>
          </ac:spMkLst>
        </pc:spChg>
        <pc:spChg chg="add mod ord">
          <ac:chgData name="Олег Батурин" userId="cc479cfdcd957b6a" providerId="LiveId" clId="{F7D8946A-184A-4F7D-AC1E-585FACCFB6A0}" dt="2020-01-21T12:12:04.600" v="948" actId="1076"/>
          <ac:spMkLst>
            <pc:docMk/>
            <pc:sldMk cId="42923479" sldId="401"/>
            <ac:spMk id="30" creationId="{B9DD0FB3-C436-4087-9C2B-C3B874578F57}"/>
          </ac:spMkLst>
        </pc:spChg>
        <pc:spChg chg="add mod ord">
          <ac:chgData name="Олег Батурин" userId="cc479cfdcd957b6a" providerId="LiveId" clId="{F7D8946A-184A-4F7D-AC1E-585FACCFB6A0}" dt="2020-01-21T12:12:04.600" v="948" actId="1076"/>
          <ac:spMkLst>
            <pc:docMk/>
            <pc:sldMk cId="42923479" sldId="401"/>
            <ac:spMk id="31" creationId="{F0A3B68F-F222-440B-8BCC-A84C511586E2}"/>
          </ac:spMkLst>
        </pc:spChg>
        <pc:spChg chg="add mod">
          <ac:chgData name="Олег Батурин" userId="cc479cfdcd957b6a" providerId="LiveId" clId="{F7D8946A-184A-4F7D-AC1E-585FACCFB6A0}" dt="2020-01-21T12:12:04.600" v="948" actId="1076"/>
          <ac:spMkLst>
            <pc:docMk/>
            <pc:sldMk cId="42923479" sldId="401"/>
            <ac:spMk id="32" creationId="{D4DCBAC9-5808-4113-BF53-653514973D67}"/>
          </ac:spMkLst>
        </pc:spChg>
        <pc:spChg chg="add mod">
          <ac:chgData name="Олег Батурин" userId="cc479cfdcd957b6a" providerId="LiveId" clId="{F7D8946A-184A-4F7D-AC1E-585FACCFB6A0}" dt="2020-01-21T12:12:34.553" v="965" actId="20577"/>
          <ac:spMkLst>
            <pc:docMk/>
            <pc:sldMk cId="42923479" sldId="401"/>
            <ac:spMk id="34" creationId="{A9B5F3E9-6951-46F9-B432-72D90E29B5C2}"/>
          </ac:spMkLst>
        </pc:spChg>
        <pc:spChg chg="add mod">
          <ac:chgData name="Олег Батурин" userId="cc479cfdcd957b6a" providerId="LiveId" clId="{F7D8946A-184A-4F7D-AC1E-585FACCFB6A0}" dt="2020-01-21T12:12:47.942" v="982" actId="20577"/>
          <ac:spMkLst>
            <pc:docMk/>
            <pc:sldMk cId="42923479" sldId="401"/>
            <ac:spMk id="35" creationId="{AE9B490C-F4C4-466B-B88F-1E380E1A2058}"/>
          </ac:spMkLst>
        </pc:spChg>
        <pc:spChg chg="add mod">
          <ac:chgData name="Олег Батурин" userId="cc479cfdcd957b6a" providerId="LiveId" clId="{F7D8946A-184A-4F7D-AC1E-585FACCFB6A0}" dt="2020-01-21T12:13:05.014" v="992" actId="6549"/>
          <ac:spMkLst>
            <pc:docMk/>
            <pc:sldMk cId="42923479" sldId="401"/>
            <ac:spMk id="36" creationId="{63A60653-2AE5-41C5-A4A3-99A6D3E1A5AC}"/>
          </ac:spMkLst>
        </pc:spChg>
        <pc:graphicFrameChg chg="del">
          <ac:chgData name="Олег Батурин" userId="cc479cfdcd957b6a" providerId="LiveId" clId="{F7D8946A-184A-4F7D-AC1E-585FACCFB6A0}" dt="2020-01-21T12:06:45.199" v="814" actId="478"/>
          <ac:graphicFrameMkLst>
            <pc:docMk/>
            <pc:sldMk cId="42923479" sldId="401"/>
            <ac:graphicFrameMk id="4" creationId="{5985291A-98ED-4DAF-A0D0-D3C596D8509F}"/>
          </ac:graphicFrameMkLst>
        </pc:graphicFrameChg>
        <pc:picChg chg="mod">
          <ac:chgData name="Олег Батурин" userId="cc479cfdcd957b6a" providerId="LiveId" clId="{F7D8946A-184A-4F7D-AC1E-585FACCFB6A0}" dt="2020-01-21T12:12:00.135" v="947" actId="1076"/>
          <ac:picMkLst>
            <pc:docMk/>
            <pc:sldMk cId="42923479" sldId="401"/>
            <ac:picMk id="18" creationId="{DA2216FD-971E-4066-9749-C271C4479717}"/>
          </ac:picMkLst>
        </pc:picChg>
        <pc:picChg chg="add mod">
          <ac:chgData name="Олег Батурин" userId="cc479cfdcd957b6a" providerId="LiveId" clId="{F7D8946A-184A-4F7D-AC1E-585FACCFB6A0}" dt="2020-01-21T12:12:04.600" v="948" actId="1076"/>
          <ac:picMkLst>
            <pc:docMk/>
            <pc:sldMk cId="42923479" sldId="401"/>
            <ac:picMk id="26" creationId="{11F70B42-1845-4201-A4A7-7C2B75385D50}"/>
          </ac:picMkLst>
        </pc:picChg>
        <pc:picChg chg="del">
          <ac:chgData name="Олег Батурин" userId="cc479cfdcd957b6a" providerId="LiveId" clId="{F7D8946A-184A-4F7D-AC1E-585FACCFB6A0}" dt="2020-01-21T12:06:46.498" v="815" actId="478"/>
          <ac:picMkLst>
            <pc:docMk/>
            <pc:sldMk cId="42923479" sldId="401"/>
            <ac:picMk id="28" creationId="{976F67AD-C48A-40F8-82F7-3327D0E18F9B}"/>
          </ac:picMkLst>
        </pc:picChg>
        <pc:picChg chg="add mod">
          <ac:chgData name="Олег Батурин" userId="cc479cfdcd957b6a" providerId="LiveId" clId="{F7D8946A-184A-4F7D-AC1E-585FACCFB6A0}" dt="2020-01-21T12:12:19.878" v="953" actId="1076"/>
          <ac:picMkLst>
            <pc:docMk/>
            <pc:sldMk cId="42923479" sldId="401"/>
            <ac:picMk id="33" creationId="{35E276FB-F51C-4F98-94BF-A7CDBD2ECF8A}"/>
          </ac:picMkLst>
        </pc:picChg>
        <pc:picChg chg="add mod modCrop">
          <ac:chgData name="Олег Батурин" userId="cc479cfdcd957b6a" providerId="LiveId" clId="{F7D8946A-184A-4F7D-AC1E-585FACCFB6A0}" dt="2020-01-21T13:23:41.315" v="2111" actId="688"/>
          <ac:picMkLst>
            <pc:docMk/>
            <pc:sldMk cId="42923479" sldId="401"/>
            <ac:picMk id="37" creationId="{411201BE-F22A-4F09-9424-44DC088DCA4C}"/>
          </ac:picMkLst>
        </pc:picChg>
      </pc:sldChg>
      <pc:sldChg chg="addSp delSp modSp add modAnim">
        <pc:chgData name="Олег Батурин" userId="cc479cfdcd957b6a" providerId="LiveId" clId="{F7D8946A-184A-4F7D-AC1E-585FACCFB6A0}" dt="2020-01-21T12:44:57.775" v="1812"/>
        <pc:sldMkLst>
          <pc:docMk/>
          <pc:sldMk cId="3186068855" sldId="402"/>
        </pc:sldMkLst>
        <pc:spChg chg="add mod">
          <ac:chgData name="Олег Батурин" userId="cc479cfdcd957b6a" providerId="LiveId" clId="{F7D8946A-184A-4F7D-AC1E-585FACCFB6A0}" dt="2020-01-21T12:26:02.351" v="1140" actId="1076"/>
          <ac:spMkLst>
            <pc:docMk/>
            <pc:sldMk cId="3186068855" sldId="402"/>
            <ac:spMk id="2" creationId="{093EAC73-5EC8-4603-A74D-5CCF46F0A547}"/>
          </ac:spMkLst>
        </pc:spChg>
        <pc:spChg chg="del">
          <ac:chgData name="Олег Батурин" userId="cc479cfdcd957b6a" providerId="LiveId" clId="{F7D8946A-184A-4F7D-AC1E-585FACCFB6A0}" dt="2020-01-21T12:28:10.928" v="1218" actId="478"/>
          <ac:spMkLst>
            <pc:docMk/>
            <pc:sldMk cId="3186068855" sldId="402"/>
            <ac:spMk id="5" creationId="{EF80E587-B29F-43C9-B191-44BDD086AEFE}"/>
          </ac:spMkLst>
        </pc:spChg>
        <pc:spChg chg="del">
          <ac:chgData name="Олег Батурин" userId="cc479cfdcd957b6a" providerId="LiveId" clId="{F7D8946A-184A-4F7D-AC1E-585FACCFB6A0}" dt="2020-01-21T12:28:56.166" v="1268" actId="478"/>
          <ac:spMkLst>
            <pc:docMk/>
            <pc:sldMk cId="3186068855" sldId="402"/>
            <ac:spMk id="13" creationId="{902CC330-4B5E-40F8-98B8-63D1706BA317}"/>
          </ac:spMkLst>
        </pc:spChg>
        <pc:spChg chg="add mod">
          <ac:chgData name="Олег Батурин" userId="cc479cfdcd957b6a" providerId="LiveId" clId="{F7D8946A-184A-4F7D-AC1E-585FACCFB6A0}" dt="2020-01-21T12:27:05.743" v="1202" actId="1076"/>
          <ac:spMkLst>
            <pc:docMk/>
            <pc:sldMk cId="3186068855" sldId="402"/>
            <ac:spMk id="15" creationId="{51E5494B-C860-4C9E-BDC5-A036E4E3C260}"/>
          </ac:spMkLst>
        </pc:spChg>
        <pc:spChg chg="add del mod">
          <ac:chgData name="Олег Батурин" userId="cc479cfdcd957b6a" providerId="LiveId" clId="{F7D8946A-184A-4F7D-AC1E-585FACCFB6A0}" dt="2020-01-21T12:28:33.535" v="1222" actId="478"/>
          <ac:spMkLst>
            <pc:docMk/>
            <pc:sldMk cId="3186068855" sldId="402"/>
            <ac:spMk id="17" creationId="{15D94166-8D7F-4473-971B-C46377500710}"/>
          </ac:spMkLst>
        </pc:spChg>
        <pc:spChg chg="add del mod">
          <ac:chgData name="Олег Батурин" userId="cc479cfdcd957b6a" providerId="LiveId" clId="{F7D8946A-184A-4F7D-AC1E-585FACCFB6A0}" dt="2020-01-21T12:28:20.179" v="1221" actId="478"/>
          <ac:spMkLst>
            <pc:docMk/>
            <pc:sldMk cId="3186068855" sldId="402"/>
            <ac:spMk id="19" creationId="{D0FD9A37-402F-4507-980A-23C4DD0B71B6}"/>
          </ac:spMkLst>
        </pc:spChg>
        <pc:spChg chg="add mod">
          <ac:chgData name="Олег Батурин" userId="cc479cfdcd957b6a" providerId="LiveId" clId="{F7D8946A-184A-4F7D-AC1E-585FACCFB6A0}" dt="2020-01-21T12:29:18.448" v="1270" actId="1076"/>
          <ac:spMkLst>
            <pc:docMk/>
            <pc:sldMk cId="3186068855" sldId="402"/>
            <ac:spMk id="21" creationId="{729CD624-5F07-480F-994D-9792BBEFC228}"/>
          </ac:spMkLst>
        </pc:spChg>
        <pc:spChg chg="add mod">
          <ac:chgData name="Олег Батурин" userId="cc479cfdcd957b6a" providerId="LiveId" clId="{F7D8946A-184A-4F7D-AC1E-585FACCFB6A0}" dt="2020-01-21T12:29:35.857" v="1272" actId="1076"/>
          <ac:spMkLst>
            <pc:docMk/>
            <pc:sldMk cId="3186068855" sldId="402"/>
            <ac:spMk id="23" creationId="{AFED4CD2-A90B-4D87-B9ED-B9F73D6538B1}"/>
          </ac:spMkLst>
        </pc:spChg>
        <pc:spChg chg="del mod">
          <ac:chgData name="Олег Батурин" userId="cc479cfdcd957b6a" providerId="LiveId" clId="{F7D8946A-184A-4F7D-AC1E-585FACCFB6A0}" dt="2020-01-21T12:22:29.586" v="1120" actId="478"/>
          <ac:spMkLst>
            <pc:docMk/>
            <pc:sldMk cId="3186068855" sldId="402"/>
            <ac:spMk id="25" creationId="{EF287203-7D76-4F46-A76E-E4E08FE1A20C}"/>
          </ac:spMkLst>
        </pc:spChg>
        <pc:spChg chg="add del mod">
          <ac:chgData name="Олег Батурин" userId="cc479cfdcd957b6a" providerId="LiveId" clId="{F7D8946A-184A-4F7D-AC1E-585FACCFB6A0}" dt="2020-01-21T12:30:15.021" v="1277" actId="478"/>
          <ac:spMkLst>
            <pc:docMk/>
            <pc:sldMk cId="3186068855" sldId="402"/>
            <ac:spMk id="26" creationId="{0DA43B0F-AA2A-47C3-9D5D-70AA046D99F6}"/>
          </ac:spMkLst>
        </pc:spChg>
        <pc:spChg chg="del">
          <ac:chgData name="Олег Батурин" userId="cc479cfdcd957b6a" providerId="LiveId" clId="{F7D8946A-184A-4F7D-AC1E-585FACCFB6A0}" dt="2020-01-21T12:22:31.807" v="1121" actId="478"/>
          <ac:spMkLst>
            <pc:docMk/>
            <pc:sldMk cId="3186068855" sldId="402"/>
            <ac:spMk id="29" creationId="{3021B4DB-4503-4CF9-A392-38048C5B19BF}"/>
          </ac:spMkLst>
        </pc:spChg>
        <pc:spChg chg="add mod">
          <ac:chgData name="Олег Батурин" userId="cc479cfdcd957b6a" providerId="LiveId" clId="{F7D8946A-184A-4F7D-AC1E-585FACCFB6A0}" dt="2020-01-21T12:31:01.874" v="1283" actId="255"/>
          <ac:spMkLst>
            <pc:docMk/>
            <pc:sldMk cId="3186068855" sldId="402"/>
            <ac:spMk id="30" creationId="{F139FA0A-6FBE-4439-B082-03496390F85E}"/>
          </ac:spMkLst>
        </pc:spChg>
        <pc:spChg chg="del">
          <ac:chgData name="Олег Батурин" userId="cc479cfdcd957b6a" providerId="LiveId" clId="{F7D8946A-184A-4F7D-AC1E-585FACCFB6A0}" dt="2020-01-21T12:22:34.398" v="1123" actId="478"/>
          <ac:spMkLst>
            <pc:docMk/>
            <pc:sldMk cId="3186068855" sldId="402"/>
            <ac:spMk id="31" creationId="{A71F864A-ED56-4BDC-952F-D5B6468EC547}"/>
          </ac:spMkLst>
        </pc:spChg>
        <pc:spChg chg="mod">
          <ac:chgData name="Олег Батурин" userId="cc479cfdcd957b6a" providerId="LiveId" clId="{F7D8946A-184A-4F7D-AC1E-585FACCFB6A0}" dt="2020-01-21T12:22:51.945" v="1130" actId="115"/>
          <ac:spMkLst>
            <pc:docMk/>
            <pc:sldMk cId="3186068855" sldId="402"/>
            <ac:spMk id="32" creationId="{E5732533-5F30-47C7-9DCC-7EF9AECAFD6C}"/>
          </ac:spMkLst>
        </pc:spChg>
        <pc:spChg chg="add mod">
          <ac:chgData name="Олег Батурин" userId="cc479cfdcd957b6a" providerId="LiveId" clId="{F7D8946A-184A-4F7D-AC1E-585FACCFB6A0}" dt="2020-01-21T12:27:27.097" v="1214" actId="20577"/>
          <ac:spMkLst>
            <pc:docMk/>
            <pc:sldMk cId="3186068855" sldId="402"/>
            <ac:spMk id="33" creationId="{51475794-75CE-4A64-B4A0-C900993EA4E4}"/>
          </ac:spMkLst>
        </pc:spChg>
        <pc:spChg chg="add mod">
          <ac:chgData name="Олег Батурин" userId="cc479cfdcd957b6a" providerId="LiveId" clId="{F7D8946A-184A-4F7D-AC1E-585FACCFB6A0}" dt="2020-01-21T12:27:22.824" v="1205" actId="1076"/>
          <ac:spMkLst>
            <pc:docMk/>
            <pc:sldMk cId="3186068855" sldId="402"/>
            <ac:spMk id="34" creationId="{E59855AE-5986-47F6-878C-6E73F32AAEAC}"/>
          </ac:spMkLst>
        </pc:spChg>
        <pc:spChg chg="mod">
          <ac:chgData name="Олег Батурин" userId="cc479cfdcd957b6a" providerId="LiveId" clId="{F7D8946A-184A-4F7D-AC1E-585FACCFB6A0}" dt="2020-01-21T12:26:19.464" v="1182" actId="20577"/>
          <ac:spMkLst>
            <pc:docMk/>
            <pc:sldMk cId="3186068855" sldId="402"/>
            <ac:spMk id="35" creationId="{737C1C17-6D4F-44F0-9119-34B12E35FDB4}"/>
          </ac:spMkLst>
        </pc:spChg>
        <pc:spChg chg="del mod">
          <ac:chgData name="Олег Батурин" userId="cc479cfdcd957b6a" providerId="LiveId" clId="{F7D8946A-184A-4F7D-AC1E-585FACCFB6A0}" dt="2020-01-21T12:34:37.658" v="1503" actId="478"/>
          <ac:spMkLst>
            <pc:docMk/>
            <pc:sldMk cId="3186068855" sldId="402"/>
            <ac:spMk id="36" creationId="{DE04BB8A-660B-4A3F-89B2-EFC1927FBDFD}"/>
          </ac:spMkLst>
        </pc:spChg>
        <pc:spChg chg="add mod">
          <ac:chgData name="Олег Батурин" userId="cc479cfdcd957b6a" providerId="LiveId" clId="{F7D8946A-184A-4F7D-AC1E-585FACCFB6A0}" dt="2020-01-21T12:32:08.375" v="1393" actId="1076"/>
          <ac:spMkLst>
            <pc:docMk/>
            <pc:sldMk cId="3186068855" sldId="402"/>
            <ac:spMk id="38" creationId="{014AE27B-304E-4DFA-87B5-E3DA9098FBDB}"/>
          </ac:spMkLst>
        </pc:spChg>
        <pc:spChg chg="add mod">
          <ac:chgData name="Олег Батурин" userId="cc479cfdcd957b6a" providerId="LiveId" clId="{F7D8946A-184A-4F7D-AC1E-585FACCFB6A0}" dt="2020-01-21T12:28:53.047" v="1267" actId="1076"/>
          <ac:spMkLst>
            <pc:docMk/>
            <pc:sldMk cId="3186068855" sldId="402"/>
            <ac:spMk id="39" creationId="{883BAB65-9E46-4C15-9840-AD1E030CC607}"/>
          </ac:spMkLst>
        </pc:spChg>
        <pc:spChg chg="add mod">
          <ac:chgData name="Олег Батурин" userId="cc479cfdcd957b6a" providerId="LiveId" clId="{F7D8946A-184A-4F7D-AC1E-585FACCFB6A0}" dt="2020-01-21T12:33:24.135" v="1414" actId="1076"/>
          <ac:spMkLst>
            <pc:docMk/>
            <pc:sldMk cId="3186068855" sldId="402"/>
            <ac:spMk id="40" creationId="{AE44947A-C76B-4DAD-ACA9-1A2847D2433A}"/>
          </ac:spMkLst>
        </pc:spChg>
        <pc:spChg chg="add mod">
          <ac:chgData name="Олег Батурин" userId="cc479cfdcd957b6a" providerId="LiveId" clId="{F7D8946A-184A-4F7D-AC1E-585FACCFB6A0}" dt="2020-01-21T12:31:08.090" v="1285" actId="1076"/>
          <ac:spMkLst>
            <pc:docMk/>
            <pc:sldMk cId="3186068855" sldId="402"/>
            <ac:spMk id="46" creationId="{9F6B9E1E-6FAD-4610-87F9-3C99FE4089CE}"/>
          </ac:spMkLst>
        </pc:spChg>
        <pc:spChg chg="add mod">
          <ac:chgData name="Олег Батурин" userId="cc479cfdcd957b6a" providerId="LiveId" clId="{F7D8946A-184A-4F7D-AC1E-585FACCFB6A0}" dt="2020-01-21T12:31:24.824" v="1304" actId="20577"/>
          <ac:spMkLst>
            <pc:docMk/>
            <pc:sldMk cId="3186068855" sldId="402"/>
            <ac:spMk id="48" creationId="{468FD904-D0D9-4894-B14D-FCC403EF8311}"/>
          </ac:spMkLst>
        </pc:spChg>
        <pc:spChg chg="add mod">
          <ac:chgData name="Олег Батурин" userId="cc479cfdcd957b6a" providerId="LiveId" clId="{F7D8946A-184A-4F7D-AC1E-585FACCFB6A0}" dt="2020-01-21T12:31:55.814" v="1389" actId="313"/>
          <ac:spMkLst>
            <pc:docMk/>
            <pc:sldMk cId="3186068855" sldId="402"/>
            <ac:spMk id="49" creationId="{C007A520-7AB2-4D78-AC4D-4558C2847F74}"/>
          </ac:spMkLst>
        </pc:spChg>
        <pc:spChg chg="add mod">
          <ac:chgData name="Олег Батурин" userId="cc479cfdcd957b6a" providerId="LiveId" clId="{F7D8946A-184A-4F7D-AC1E-585FACCFB6A0}" dt="2020-01-21T12:32:26.887" v="1407" actId="1076"/>
          <ac:spMkLst>
            <pc:docMk/>
            <pc:sldMk cId="3186068855" sldId="402"/>
            <ac:spMk id="51" creationId="{7FC96311-76A5-4055-9283-49B04DA8A494}"/>
          </ac:spMkLst>
        </pc:spChg>
        <pc:spChg chg="add mod">
          <ac:chgData name="Олег Батурин" userId="cc479cfdcd957b6a" providerId="LiveId" clId="{F7D8946A-184A-4F7D-AC1E-585FACCFB6A0}" dt="2020-01-21T12:33:48.818" v="1491" actId="6549"/>
          <ac:spMkLst>
            <pc:docMk/>
            <pc:sldMk cId="3186068855" sldId="402"/>
            <ac:spMk id="54" creationId="{1F71C8BF-09F7-4774-A652-41198E68C32F}"/>
          </ac:spMkLst>
        </pc:spChg>
        <pc:graphicFrameChg chg="del">
          <ac:chgData name="Олег Батурин" userId="cc479cfdcd957b6a" providerId="LiveId" clId="{F7D8946A-184A-4F7D-AC1E-585FACCFB6A0}" dt="2020-01-21T12:22:31.807" v="1121" actId="478"/>
          <ac:graphicFrameMkLst>
            <pc:docMk/>
            <pc:sldMk cId="3186068855" sldId="402"/>
            <ac:graphicFrameMk id="4" creationId="{5985291A-98ED-4DAF-A0D0-D3C596D8509F}"/>
          </ac:graphicFrameMkLst>
        </pc:graphicFrameChg>
        <pc:graphicFrameChg chg="add mod">
          <ac:chgData name="Олег Батурин" userId="cc479cfdcd957b6a" providerId="LiveId" clId="{F7D8946A-184A-4F7D-AC1E-585FACCFB6A0}" dt="2020-01-21T12:26:02.351" v="1140" actId="1076"/>
          <ac:graphicFrameMkLst>
            <pc:docMk/>
            <pc:sldMk cId="3186068855" sldId="402"/>
            <ac:graphicFrameMk id="9" creationId="{D6446BCD-A037-45A4-A5DD-E73EDA9D174E}"/>
          </ac:graphicFrameMkLst>
        </pc:graphicFrameChg>
        <pc:graphicFrameChg chg="del">
          <ac:chgData name="Олег Батурин" userId="cc479cfdcd957b6a" providerId="LiveId" clId="{F7D8946A-184A-4F7D-AC1E-585FACCFB6A0}" dt="2020-01-21T12:23:04.707" v="1136" actId="478"/>
          <ac:graphicFrameMkLst>
            <pc:docMk/>
            <pc:sldMk cId="3186068855" sldId="402"/>
            <ac:graphicFrameMk id="10" creationId="{DFAEC5F0-5B84-4250-90EC-B44C68088E82}"/>
          </ac:graphicFrameMkLst>
        </pc:graphicFrameChg>
        <pc:graphicFrameChg chg="del">
          <ac:chgData name="Олег Батурин" userId="cc479cfdcd957b6a" providerId="LiveId" clId="{F7D8946A-184A-4F7D-AC1E-585FACCFB6A0}" dt="2020-01-21T12:23:06.510" v="1137" actId="478"/>
          <ac:graphicFrameMkLst>
            <pc:docMk/>
            <pc:sldMk cId="3186068855" sldId="402"/>
            <ac:graphicFrameMk id="12" creationId="{8C7CCA8B-C7E0-4FD3-95CF-ABE30751E932}"/>
          </ac:graphicFrameMkLst>
        </pc:graphicFrameChg>
        <pc:graphicFrameChg chg="del">
          <ac:chgData name="Олег Батурин" userId="cc479cfdcd957b6a" providerId="LiveId" clId="{F7D8946A-184A-4F7D-AC1E-585FACCFB6A0}" dt="2020-01-21T12:23:06.510" v="1137" actId="478"/>
          <ac:graphicFrameMkLst>
            <pc:docMk/>
            <pc:sldMk cId="3186068855" sldId="402"/>
            <ac:graphicFrameMk id="14" creationId="{01BA3FDD-BC6F-428C-B401-DEBB94F2BBDC}"/>
          </ac:graphicFrameMkLst>
        </pc:graphicFrameChg>
        <pc:graphicFrameChg chg="add mod">
          <ac:chgData name="Олег Батурин" userId="cc479cfdcd957b6a" providerId="LiveId" clId="{F7D8946A-184A-4F7D-AC1E-585FACCFB6A0}" dt="2020-01-21T12:27:31.407" v="1215" actId="1076"/>
          <ac:graphicFrameMkLst>
            <pc:docMk/>
            <pc:sldMk cId="3186068855" sldId="402"/>
            <ac:graphicFrameMk id="16" creationId="{49047C32-592D-47DE-8EDC-CF053A93F958}"/>
          </ac:graphicFrameMkLst>
        </pc:graphicFrameChg>
        <pc:graphicFrameChg chg="add mod">
          <ac:chgData name="Олег Батурин" userId="cc479cfdcd957b6a" providerId="LiveId" clId="{F7D8946A-184A-4F7D-AC1E-585FACCFB6A0}" dt="2020-01-21T12:27:58.583" v="1217" actId="1076"/>
          <ac:graphicFrameMkLst>
            <pc:docMk/>
            <pc:sldMk cId="3186068855" sldId="402"/>
            <ac:graphicFrameMk id="18" creationId="{5C04BECA-F9E1-4994-AAA7-59818A62D617}"/>
          </ac:graphicFrameMkLst>
        </pc:graphicFrameChg>
        <pc:graphicFrameChg chg="add mod">
          <ac:chgData name="Олег Батурин" userId="cc479cfdcd957b6a" providerId="LiveId" clId="{F7D8946A-184A-4F7D-AC1E-585FACCFB6A0}" dt="2020-01-21T12:28:15.785" v="1220" actId="1076"/>
          <ac:graphicFrameMkLst>
            <pc:docMk/>
            <pc:sldMk cId="3186068855" sldId="402"/>
            <ac:graphicFrameMk id="20" creationId="{AD675FBD-A8BC-41C8-A5B1-BE0123D8936B}"/>
          </ac:graphicFrameMkLst>
        </pc:graphicFrameChg>
        <pc:graphicFrameChg chg="add mod">
          <ac:chgData name="Олег Батурин" userId="cc479cfdcd957b6a" providerId="LiveId" clId="{F7D8946A-184A-4F7D-AC1E-585FACCFB6A0}" dt="2020-01-21T12:31:32.072" v="1307" actId="1076"/>
          <ac:graphicFrameMkLst>
            <pc:docMk/>
            <pc:sldMk cId="3186068855" sldId="402"/>
            <ac:graphicFrameMk id="22" creationId="{7F5546AC-A148-4F4E-B7A9-E0D30599C6A2}"/>
          </ac:graphicFrameMkLst>
        </pc:graphicFrameChg>
        <pc:graphicFrameChg chg="add mod">
          <ac:chgData name="Олег Батурин" userId="cc479cfdcd957b6a" providerId="LiveId" clId="{F7D8946A-184A-4F7D-AC1E-585FACCFB6A0}" dt="2020-01-21T12:29:35.857" v="1272" actId="1076"/>
          <ac:graphicFrameMkLst>
            <pc:docMk/>
            <pc:sldMk cId="3186068855" sldId="402"/>
            <ac:graphicFrameMk id="24" creationId="{5A08EB6C-0ECC-49AF-8BCC-3AF53CDA4D27}"/>
          </ac:graphicFrameMkLst>
        </pc:graphicFrameChg>
        <pc:graphicFrameChg chg="add del mod">
          <ac:chgData name="Олег Батурин" userId="cc479cfdcd957b6a" providerId="LiveId" clId="{F7D8946A-184A-4F7D-AC1E-585FACCFB6A0}" dt="2020-01-21T12:30:12.745" v="1276" actId="478"/>
          <ac:graphicFrameMkLst>
            <pc:docMk/>
            <pc:sldMk cId="3186068855" sldId="402"/>
            <ac:graphicFrameMk id="27" creationId="{17BB2EF2-0A50-4FB3-9B67-D41A1F2BC2F7}"/>
          </ac:graphicFrameMkLst>
        </pc:graphicFrameChg>
        <pc:graphicFrameChg chg="add mod">
          <ac:chgData name="Олег Батурин" userId="cc479cfdcd957b6a" providerId="LiveId" clId="{F7D8946A-184A-4F7D-AC1E-585FACCFB6A0}" dt="2020-01-21T12:33:24.135" v="1414" actId="1076"/>
          <ac:graphicFrameMkLst>
            <pc:docMk/>
            <pc:sldMk cId="3186068855" sldId="402"/>
            <ac:graphicFrameMk id="41" creationId="{0DAFC433-3FF8-4688-BF4C-5C4AF53B5F9E}"/>
          </ac:graphicFrameMkLst>
        </pc:graphicFrameChg>
        <pc:picChg chg="del">
          <ac:chgData name="Олег Батурин" userId="cc479cfdcd957b6a" providerId="LiveId" clId="{F7D8946A-184A-4F7D-AC1E-585FACCFB6A0}" dt="2020-01-21T12:22:32.723" v="1122" actId="478"/>
          <ac:picMkLst>
            <pc:docMk/>
            <pc:sldMk cId="3186068855" sldId="402"/>
            <ac:picMk id="28" creationId="{976F67AD-C48A-40F8-82F7-3327D0E18F9B}"/>
          </ac:picMkLst>
        </pc:picChg>
        <pc:picChg chg="del">
          <ac:chgData name="Олег Батурин" userId="cc479cfdcd957b6a" providerId="LiveId" clId="{F7D8946A-184A-4F7D-AC1E-585FACCFB6A0}" dt="2020-01-21T12:23:06.510" v="1137" actId="478"/>
          <ac:picMkLst>
            <pc:docMk/>
            <pc:sldMk cId="3186068855" sldId="402"/>
            <ac:picMk id="37" creationId="{9E615EFB-9370-444F-8DA9-9B99706A994C}"/>
          </ac:picMkLst>
        </pc:picChg>
      </pc:sldChg>
      <pc:sldChg chg="addSp delSp modSp add modAnim">
        <pc:chgData name="Олег Батурин" userId="cc479cfdcd957b6a" providerId="LiveId" clId="{F7D8946A-184A-4F7D-AC1E-585FACCFB6A0}" dt="2020-01-21T12:49:09.841" v="1902"/>
        <pc:sldMkLst>
          <pc:docMk/>
          <pc:sldMk cId="4124349484" sldId="403"/>
        </pc:sldMkLst>
        <pc:spChg chg="add mod">
          <ac:chgData name="Олег Батурин" userId="cc479cfdcd957b6a" providerId="LiveId" clId="{F7D8946A-184A-4F7D-AC1E-585FACCFB6A0}" dt="2020-01-21T12:35:35.096" v="1513" actId="1076"/>
          <ac:spMkLst>
            <pc:docMk/>
            <pc:sldMk cId="4124349484" sldId="403"/>
            <ac:spMk id="4" creationId="{E389330F-F902-42A7-A737-3D1030E61DF8}"/>
          </ac:spMkLst>
        </pc:spChg>
        <pc:spChg chg="add mod">
          <ac:chgData name="Олег Батурин" userId="cc479cfdcd957b6a" providerId="LiveId" clId="{F7D8946A-184A-4F7D-AC1E-585FACCFB6A0}" dt="2020-01-21T12:39:18.706" v="1696" actId="1076"/>
          <ac:spMkLst>
            <pc:docMk/>
            <pc:sldMk cId="4124349484" sldId="403"/>
            <ac:spMk id="10" creationId="{98FF50F4-ADCD-49B4-BD8D-621759462E4E}"/>
          </ac:spMkLst>
        </pc:spChg>
        <pc:spChg chg="add del">
          <ac:chgData name="Олег Батурин" userId="cc479cfdcd957b6a" providerId="LiveId" clId="{F7D8946A-184A-4F7D-AC1E-585FACCFB6A0}" dt="2020-01-21T12:39:33.458" v="1698" actId="478"/>
          <ac:spMkLst>
            <pc:docMk/>
            <pc:sldMk cId="4124349484" sldId="403"/>
            <ac:spMk id="13" creationId="{6B466236-D701-49DE-87D6-74B00F77F27B}"/>
          </ac:spMkLst>
        </pc:spChg>
        <pc:spChg chg="add del mod">
          <ac:chgData name="Олег Батурин" userId="cc479cfdcd957b6a" providerId="LiveId" clId="{F7D8946A-184A-4F7D-AC1E-585FACCFB6A0}" dt="2020-01-21T12:40:56.600" v="1705" actId="478"/>
          <ac:spMkLst>
            <pc:docMk/>
            <pc:sldMk cId="4124349484" sldId="403"/>
            <ac:spMk id="17" creationId="{618283F3-23D9-4F1A-9020-A2431AC481BD}"/>
          </ac:spMkLst>
        </pc:spChg>
        <pc:spChg chg="add del mod">
          <ac:chgData name="Олег Батурин" userId="cc479cfdcd957b6a" providerId="LiveId" clId="{F7D8946A-184A-4F7D-AC1E-585FACCFB6A0}" dt="2020-01-21T12:40:58.504" v="1706" actId="478"/>
          <ac:spMkLst>
            <pc:docMk/>
            <pc:sldMk cId="4124349484" sldId="403"/>
            <ac:spMk id="25" creationId="{0437CC8A-F3FF-466F-BAE2-73E363B56B27}"/>
          </ac:spMkLst>
        </pc:spChg>
        <pc:spChg chg="add del mod">
          <ac:chgData name="Олег Батурин" userId="cc479cfdcd957b6a" providerId="LiveId" clId="{F7D8946A-184A-4F7D-AC1E-585FACCFB6A0}" dt="2020-01-21T12:41:17.458" v="1709" actId="478"/>
          <ac:spMkLst>
            <pc:docMk/>
            <pc:sldMk cId="4124349484" sldId="403"/>
            <ac:spMk id="28" creationId="{9AC6C7C8-81B1-45F5-9D13-A261D2A545D6}"/>
          </ac:spMkLst>
        </pc:spChg>
        <pc:spChg chg="del">
          <ac:chgData name="Олег Батурин" userId="cc479cfdcd957b6a" providerId="LiveId" clId="{F7D8946A-184A-4F7D-AC1E-585FACCFB6A0}" dt="2020-01-21T12:34:17.331" v="1496" actId="478"/>
          <ac:spMkLst>
            <pc:docMk/>
            <pc:sldMk cId="4124349484" sldId="403"/>
            <ac:spMk id="30" creationId="{F139FA0A-6FBE-4439-B082-03496390F85E}"/>
          </ac:spMkLst>
        </pc:spChg>
        <pc:spChg chg="del">
          <ac:chgData name="Олег Батурин" userId="cc479cfdcd957b6a" providerId="LiveId" clId="{F7D8946A-184A-4F7D-AC1E-585FACCFB6A0}" dt="2020-01-21T12:34:24.435" v="1498" actId="478"/>
          <ac:spMkLst>
            <pc:docMk/>
            <pc:sldMk cId="4124349484" sldId="403"/>
            <ac:spMk id="33" creationId="{51475794-75CE-4A64-B4A0-C900993EA4E4}"/>
          </ac:spMkLst>
        </pc:spChg>
        <pc:spChg chg="del">
          <ac:chgData name="Олег Батурин" userId="cc479cfdcd957b6a" providerId="LiveId" clId="{F7D8946A-184A-4F7D-AC1E-585FACCFB6A0}" dt="2020-01-21T12:34:26.186" v="1499" actId="478"/>
          <ac:spMkLst>
            <pc:docMk/>
            <pc:sldMk cId="4124349484" sldId="403"/>
            <ac:spMk id="34" creationId="{E59855AE-5986-47F6-878C-6E73F32AAEAC}"/>
          </ac:spMkLst>
        </pc:spChg>
        <pc:spChg chg="del mod">
          <ac:chgData name="Олег Батурин" userId="cc479cfdcd957b6a" providerId="LiveId" clId="{F7D8946A-184A-4F7D-AC1E-585FACCFB6A0}" dt="2020-01-21T12:34:14.502" v="1495" actId="478"/>
          <ac:spMkLst>
            <pc:docMk/>
            <pc:sldMk cId="4124349484" sldId="403"/>
            <ac:spMk id="35" creationId="{737C1C17-6D4F-44F0-9119-34B12E35FDB4}"/>
          </ac:spMkLst>
        </pc:spChg>
        <pc:spChg chg="mod">
          <ac:chgData name="Олег Батурин" userId="cc479cfdcd957b6a" providerId="LiveId" clId="{F7D8946A-184A-4F7D-AC1E-585FACCFB6A0}" dt="2020-01-21T12:42:07.553" v="1715" actId="1076"/>
          <ac:spMkLst>
            <pc:docMk/>
            <pc:sldMk cId="4124349484" sldId="403"/>
            <ac:spMk id="36" creationId="{DE04BB8A-660B-4A3F-89B2-EFC1927FBDFD}"/>
          </ac:spMkLst>
        </pc:spChg>
        <pc:spChg chg="add del mod">
          <ac:chgData name="Олег Батурин" userId="cc479cfdcd957b6a" providerId="LiveId" clId="{F7D8946A-184A-4F7D-AC1E-585FACCFB6A0}" dt="2020-01-21T12:47:52.810" v="1857" actId="478"/>
          <ac:spMkLst>
            <pc:docMk/>
            <pc:sldMk cId="4124349484" sldId="403"/>
            <ac:spMk id="37" creationId="{9020F62B-DFCE-4A57-95CE-EEEFCCACA06C}"/>
          </ac:spMkLst>
        </pc:spChg>
        <pc:spChg chg="del">
          <ac:chgData name="Олег Батурин" userId="cc479cfdcd957b6a" providerId="LiveId" clId="{F7D8946A-184A-4F7D-AC1E-585FACCFB6A0}" dt="2020-01-21T12:34:17.331" v="1496" actId="478"/>
          <ac:spMkLst>
            <pc:docMk/>
            <pc:sldMk cId="4124349484" sldId="403"/>
            <ac:spMk id="38" creationId="{014AE27B-304E-4DFA-87B5-E3DA9098FBDB}"/>
          </ac:spMkLst>
        </pc:spChg>
        <pc:spChg chg="del">
          <ac:chgData name="Олег Батурин" userId="cc479cfdcd957b6a" providerId="LiveId" clId="{F7D8946A-184A-4F7D-AC1E-585FACCFB6A0}" dt="2020-01-21T12:34:28.027" v="1500" actId="478"/>
          <ac:spMkLst>
            <pc:docMk/>
            <pc:sldMk cId="4124349484" sldId="403"/>
            <ac:spMk id="39" creationId="{883BAB65-9E46-4C15-9840-AD1E030CC607}"/>
          </ac:spMkLst>
        </pc:spChg>
        <pc:spChg chg="mod">
          <ac:chgData name="Олег Батурин" userId="cc479cfdcd957b6a" providerId="LiveId" clId="{F7D8946A-184A-4F7D-AC1E-585FACCFB6A0}" dt="2020-01-21T12:42:07.553" v="1715" actId="1076"/>
          <ac:spMkLst>
            <pc:docMk/>
            <pc:sldMk cId="4124349484" sldId="403"/>
            <ac:spMk id="40" creationId="{AE44947A-C76B-4DAD-ACA9-1A2847D2433A}"/>
          </ac:spMkLst>
        </pc:spChg>
        <pc:spChg chg="add mod">
          <ac:chgData name="Олег Батурин" userId="cc479cfdcd957b6a" providerId="LiveId" clId="{F7D8946A-184A-4F7D-AC1E-585FACCFB6A0}" dt="2020-01-21T12:42:07.553" v="1715" actId="1076"/>
          <ac:spMkLst>
            <pc:docMk/>
            <pc:sldMk cId="4124349484" sldId="403"/>
            <ac:spMk id="43" creationId="{E45D9ADB-84C4-44DF-A9BD-5290DBCF29E1}"/>
          </ac:spMkLst>
        </pc:spChg>
        <pc:spChg chg="add mod">
          <ac:chgData name="Олег Батурин" userId="cc479cfdcd957b6a" providerId="LiveId" clId="{F7D8946A-184A-4F7D-AC1E-585FACCFB6A0}" dt="2020-01-21T12:42:07.553" v="1715" actId="1076"/>
          <ac:spMkLst>
            <pc:docMk/>
            <pc:sldMk cId="4124349484" sldId="403"/>
            <ac:spMk id="44" creationId="{328E4FC1-3B7B-444B-B9DE-0DF42D1E7B90}"/>
          </ac:spMkLst>
        </pc:spChg>
        <pc:spChg chg="add mod">
          <ac:chgData name="Олег Батурин" userId="cc479cfdcd957b6a" providerId="LiveId" clId="{F7D8946A-184A-4F7D-AC1E-585FACCFB6A0}" dt="2020-01-21T12:42:07.553" v="1715" actId="1076"/>
          <ac:spMkLst>
            <pc:docMk/>
            <pc:sldMk cId="4124349484" sldId="403"/>
            <ac:spMk id="45" creationId="{7C26A221-899D-4CE2-A684-1ACEE5A66F3E}"/>
          </ac:spMkLst>
        </pc:spChg>
        <pc:spChg chg="del">
          <ac:chgData name="Олег Батурин" userId="cc479cfdcd957b6a" providerId="LiveId" clId="{F7D8946A-184A-4F7D-AC1E-585FACCFB6A0}" dt="2020-01-21T12:34:17.331" v="1496" actId="478"/>
          <ac:spMkLst>
            <pc:docMk/>
            <pc:sldMk cId="4124349484" sldId="403"/>
            <ac:spMk id="46" creationId="{9F6B9E1E-6FAD-4610-87F9-3C99FE4089CE}"/>
          </ac:spMkLst>
        </pc:spChg>
        <pc:spChg chg="del">
          <ac:chgData name="Олег Батурин" userId="cc479cfdcd957b6a" providerId="LiveId" clId="{F7D8946A-184A-4F7D-AC1E-585FACCFB6A0}" dt="2020-01-21T12:34:29.705" v="1501" actId="478"/>
          <ac:spMkLst>
            <pc:docMk/>
            <pc:sldMk cId="4124349484" sldId="403"/>
            <ac:spMk id="48" creationId="{468FD904-D0D9-4894-B14D-FCC403EF8311}"/>
          </ac:spMkLst>
        </pc:spChg>
        <pc:spChg chg="del">
          <ac:chgData name="Олег Батурин" userId="cc479cfdcd957b6a" providerId="LiveId" clId="{F7D8946A-184A-4F7D-AC1E-585FACCFB6A0}" dt="2020-01-21T12:34:32.210" v="1502" actId="478"/>
          <ac:spMkLst>
            <pc:docMk/>
            <pc:sldMk cId="4124349484" sldId="403"/>
            <ac:spMk id="49" creationId="{C007A520-7AB2-4D78-AC4D-4558C2847F74}"/>
          </ac:spMkLst>
        </pc:spChg>
        <pc:spChg chg="del">
          <ac:chgData name="Олег Батурин" userId="cc479cfdcd957b6a" providerId="LiveId" clId="{F7D8946A-184A-4F7D-AC1E-585FACCFB6A0}" dt="2020-01-21T12:34:21.391" v="1497" actId="478"/>
          <ac:spMkLst>
            <pc:docMk/>
            <pc:sldMk cId="4124349484" sldId="403"/>
            <ac:spMk id="51" creationId="{7FC96311-76A5-4055-9283-49B04DA8A494}"/>
          </ac:spMkLst>
        </pc:spChg>
        <pc:spChg chg="mod">
          <ac:chgData name="Олег Батурин" userId="cc479cfdcd957b6a" providerId="LiveId" clId="{F7D8946A-184A-4F7D-AC1E-585FACCFB6A0}" dt="2020-01-21T12:41:46.968" v="1712" actId="164"/>
          <ac:spMkLst>
            <pc:docMk/>
            <pc:sldMk cId="4124349484" sldId="403"/>
            <ac:spMk id="54" creationId="{1F71C8BF-09F7-4774-A652-41198E68C32F}"/>
          </ac:spMkLst>
        </pc:spChg>
        <pc:spChg chg="add mod">
          <ac:chgData name="Олег Батурин" userId="cc479cfdcd957b6a" providerId="LiveId" clId="{F7D8946A-184A-4F7D-AC1E-585FACCFB6A0}" dt="2020-01-21T12:42:47.333" v="1782" actId="20577"/>
          <ac:spMkLst>
            <pc:docMk/>
            <pc:sldMk cId="4124349484" sldId="403"/>
            <ac:spMk id="57" creationId="{22E062EC-50F0-4996-9AD1-60553F3DC61D}"/>
          </ac:spMkLst>
        </pc:spChg>
        <pc:spChg chg="add del mod">
          <ac:chgData name="Олег Батурин" userId="cc479cfdcd957b6a" providerId="LiveId" clId="{F7D8946A-184A-4F7D-AC1E-585FACCFB6A0}" dt="2020-01-21T12:43:09.362" v="1785" actId="478"/>
          <ac:spMkLst>
            <pc:docMk/>
            <pc:sldMk cId="4124349484" sldId="403"/>
            <ac:spMk id="58" creationId="{E9C024CF-A71B-4617-B764-1BC2F7189FDE}"/>
          </ac:spMkLst>
        </pc:spChg>
        <pc:spChg chg="add mod">
          <ac:chgData name="Олег Батурин" userId="cc479cfdcd957b6a" providerId="LiveId" clId="{F7D8946A-184A-4F7D-AC1E-585FACCFB6A0}" dt="2020-01-21T12:43:45.935" v="1791" actId="1076"/>
          <ac:spMkLst>
            <pc:docMk/>
            <pc:sldMk cId="4124349484" sldId="403"/>
            <ac:spMk id="59" creationId="{061308B9-A680-4CC5-AE73-AECD0481F86B}"/>
          </ac:spMkLst>
        </pc:spChg>
        <pc:spChg chg="add mod">
          <ac:chgData name="Олег Батурин" userId="cc479cfdcd957b6a" providerId="LiveId" clId="{F7D8946A-184A-4F7D-AC1E-585FACCFB6A0}" dt="2020-01-21T12:46:28.512" v="1845" actId="1076"/>
          <ac:spMkLst>
            <pc:docMk/>
            <pc:sldMk cId="4124349484" sldId="403"/>
            <ac:spMk id="60" creationId="{B901C60B-80A3-4A71-B2E1-2CD348AE35A2}"/>
          </ac:spMkLst>
        </pc:spChg>
        <pc:grpChg chg="add mod">
          <ac:chgData name="Олег Батурин" userId="cc479cfdcd957b6a" providerId="LiveId" clId="{F7D8946A-184A-4F7D-AC1E-585FACCFB6A0}" dt="2020-01-21T12:42:12.865" v="1716" actId="1076"/>
          <ac:grpSpMkLst>
            <pc:docMk/>
            <pc:sldMk cId="4124349484" sldId="403"/>
            <ac:grpSpMk id="31" creationId="{339A27F5-C0AC-4E4A-AB7D-AA1EF64020C6}"/>
          </ac:grpSpMkLst>
        </pc:grpChg>
        <pc:graphicFrameChg chg="add mod">
          <ac:chgData name="Олег Батурин" userId="cc479cfdcd957b6a" providerId="LiveId" clId="{F7D8946A-184A-4F7D-AC1E-585FACCFB6A0}" dt="2020-01-21T12:42:07.553" v="1715" actId="1076"/>
          <ac:graphicFrameMkLst>
            <pc:docMk/>
            <pc:sldMk cId="4124349484" sldId="403"/>
            <ac:graphicFrameMk id="5" creationId="{D83F314A-4BEB-48BA-88AA-B1B9A2DBCB02}"/>
          </ac:graphicFrameMkLst>
        </pc:graphicFrameChg>
        <pc:graphicFrameChg chg="del">
          <ac:chgData name="Олег Батурин" userId="cc479cfdcd957b6a" providerId="LiveId" clId="{F7D8946A-184A-4F7D-AC1E-585FACCFB6A0}" dt="2020-01-21T12:34:09.327" v="1493" actId="478"/>
          <ac:graphicFrameMkLst>
            <pc:docMk/>
            <pc:sldMk cId="4124349484" sldId="403"/>
            <ac:graphicFrameMk id="9" creationId="{D6446BCD-A037-45A4-A5DD-E73EDA9D174E}"/>
          </ac:graphicFrameMkLst>
        </pc:graphicFrameChg>
        <pc:graphicFrameChg chg="add mod">
          <ac:chgData name="Олег Батурин" userId="cc479cfdcd957b6a" providerId="LiveId" clId="{F7D8946A-184A-4F7D-AC1E-585FACCFB6A0}" dt="2020-01-21T12:42:07.553" v="1715" actId="1076"/>
          <ac:graphicFrameMkLst>
            <pc:docMk/>
            <pc:sldMk cId="4124349484" sldId="403"/>
            <ac:graphicFrameMk id="12" creationId="{9303406D-8CBA-4BAA-966E-5A749965877C}"/>
          </ac:graphicFrameMkLst>
        </pc:graphicFrameChg>
        <pc:graphicFrameChg chg="add del">
          <ac:chgData name="Олег Батурин" userId="cc479cfdcd957b6a" providerId="LiveId" clId="{F7D8946A-184A-4F7D-AC1E-585FACCFB6A0}" dt="2020-01-21T12:39:33.458" v="1698" actId="478"/>
          <ac:graphicFrameMkLst>
            <pc:docMk/>
            <pc:sldMk cId="4124349484" sldId="403"/>
            <ac:graphicFrameMk id="14" creationId="{1A3ADBA9-8554-4E5F-90D4-0F4BE2A09944}"/>
          </ac:graphicFrameMkLst>
        </pc:graphicFrameChg>
        <pc:graphicFrameChg chg="del">
          <ac:chgData name="Олег Батурин" userId="cc479cfdcd957b6a" providerId="LiveId" clId="{F7D8946A-184A-4F7D-AC1E-585FACCFB6A0}" dt="2020-01-21T12:34:17.331" v="1496" actId="478"/>
          <ac:graphicFrameMkLst>
            <pc:docMk/>
            <pc:sldMk cId="4124349484" sldId="403"/>
            <ac:graphicFrameMk id="16" creationId="{49047C32-592D-47DE-8EDC-CF053A93F958}"/>
          </ac:graphicFrameMkLst>
        </pc:graphicFrameChg>
        <pc:graphicFrameChg chg="del">
          <ac:chgData name="Олег Батурин" userId="cc479cfdcd957b6a" providerId="LiveId" clId="{F7D8946A-184A-4F7D-AC1E-585FACCFB6A0}" dt="2020-01-21T12:34:17.331" v="1496" actId="478"/>
          <ac:graphicFrameMkLst>
            <pc:docMk/>
            <pc:sldMk cId="4124349484" sldId="403"/>
            <ac:graphicFrameMk id="18" creationId="{5C04BECA-F9E1-4994-AAA7-59818A62D617}"/>
          </ac:graphicFrameMkLst>
        </pc:graphicFrameChg>
        <pc:graphicFrameChg chg="add del mod">
          <ac:chgData name="Олег Батурин" userId="cc479cfdcd957b6a" providerId="LiveId" clId="{F7D8946A-184A-4F7D-AC1E-585FACCFB6A0}" dt="2020-01-21T12:42:07.553" v="1715" actId="1076"/>
          <ac:graphicFrameMkLst>
            <pc:docMk/>
            <pc:sldMk cId="4124349484" sldId="403"/>
            <ac:graphicFrameMk id="19" creationId="{D4911ED8-5D16-437A-87CD-E92FA0C84812}"/>
          </ac:graphicFrameMkLst>
        </pc:graphicFrameChg>
        <pc:graphicFrameChg chg="del">
          <ac:chgData name="Олег Батурин" userId="cc479cfdcd957b6a" providerId="LiveId" clId="{F7D8946A-184A-4F7D-AC1E-585FACCFB6A0}" dt="2020-01-21T12:34:17.331" v="1496" actId="478"/>
          <ac:graphicFrameMkLst>
            <pc:docMk/>
            <pc:sldMk cId="4124349484" sldId="403"/>
            <ac:graphicFrameMk id="20" creationId="{AD675FBD-A8BC-41C8-A5B1-BE0123D8936B}"/>
          </ac:graphicFrameMkLst>
        </pc:graphicFrameChg>
        <pc:graphicFrameChg chg="del">
          <ac:chgData name="Олег Батурин" userId="cc479cfdcd957b6a" providerId="LiveId" clId="{F7D8946A-184A-4F7D-AC1E-585FACCFB6A0}" dt="2020-01-21T12:34:17.331" v="1496" actId="478"/>
          <ac:graphicFrameMkLst>
            <pc:docMk/>
            <pc:sldMk cId="4124349484" sldId="403"/>
            <ac:graphicFrameMk id="22" creationId="{7F5546AC-A148-4F4E-B7A9-E0D30599C6A2}"/>
          </ac:graphicFrameMkLst>
        </pc:graphicFrameChg>
        <pc:graphicFrameChg chg="del">
          <ac:chgData name="Олег Батурин" userId="cc479cfdcd957b6a" providerId="LiveId" clId="{F7D8946A-184A-4F7D-AC1E-585FACCFB6A0}" dt="2020-01-21T12:34:17.331" v="1496" actId="478"/>
          <ac:graphicFrameMkLst>
            <pc:docMk/>
            <pc:sldMk cId="4124349484" sldId="403"/>
            <ac:graphicFrameMk id="24" creationId="{5A08EB6C-0ECC-49AF-8BCC-3AF53CDA4D27}"/>
          </ac:graphicFrameMkLst>
        </pc:graphicFrameChg>
        <pc:graphicFrameChg chg="add mod">
          <ac:chgData name="Олег Батурин" userId="cc479cfdcd957b6a" providerId="LiveId" clId="{F7D8946A-184A-4F7D-AC1E-585FACCFB6A0}" dt="2020-01-21T12:42:07.553" v="1715" actId="1076"/>
          <ac:graphicFrameMkLst>
            <pc:docMk/>
            <pc:sldMk cId="4124349484" sldId="403"/>
            <ac:graphicFrameMk id="26" creationId="{B13C2AD1-3BE7-4519-A057-73882E10CEDA}"/>
          </ac:graphicFrameMkLst>
        </pc:graphicFrameChg>
        <pc:graphicFrameChg chg="del">
          <ac:chgData name="Олег Батурин" userId="cc479cfdcd957b6a" providerId="LiveId" clId="{F7D8946A-184A-4F7D-AC1E-585FACCFB6A0}" dt="2020-01-21T12:34:17.331" v="1496" actId="478"/>
          <ac:graphicFrameMkLst>
            <pc:docMk/>
            <pc:sldMk cId="4124349484" sldId="403"/>
            <ac:graphicFrameMk id="27" creationId="{17BB2EF2-0A50-4FB3-9B67-D41A1F2BC2F7}"/>
          </ac:graphicFrameMkLst>
        </pc:graphicFrameChg>
        <pc:graphicFrameChg chg="add mod">
          <ac:chgData name="Олег Батурин" userId="cc479cfdcd957b6a" providerId="LiveId" clId="{F7D8946A-184A-4F7D-AC1E-585FACCFB6A0}" dt="2020-01-21T12:42:07.553" v="1715" actId="1076"/>
          <ac:graphicFrameMkLst>
            <pc:docMk/>
            <pc:sldMk cId="4124349484" sldId="403"/>
            <ac:graphicFrameMk id="29" creationId="{430BBF15-AB39-4B7F-84C9-78E4FA738574}"/>
          </ac:graphicFrameMkLst>
        </pc:graphicFrameChg>
        <pc:graphicFrameChg chg="mod">
          <ac:chgData name="Олег Батурин" userId="cc479cfdcd957b6a" providerId="LiveId" clId="{F7D8946A-184A-4F7D-AC1E-585FACCFB6A0}" dt="2020-01-21T12:41:46.968" v="1712" actId="164"/>
          <ac:graphicFrameMkLst>
            <pc:docMk/>
            <pc:sldMk cId="4124349484" sldId="403"/>
            <ac:graphicFrameMk id="41" creationId="{0DAFC433-3FF8-4688-BF4C-5C4AF53B5F9E}"/>
          </ac:graphicFrameMkLst>
        </pc:graphicFrameChg>
        <pc:graphicFrameChg chg="add mod">
          <ac:chgData name="Олег Батурин" userId="cc479cfdcd957b6a" providerId="LiveId" clId="{F7D8946A-184A-4F7D-AC1E-585FACCFB6A0}" dt="2020-01-21T12:48:17.201" v="1868" actId="1076"/>
          <ac:graphicFrameMkLst>
            <pc:docMk/>
            <pc:sldMk cId="4124349484" sldId="403"/>
            <ac:graphicFrameMk id="42" creationId="{F89323D6-30AB-4107-A4BD-6667664FCF58}"/>
          </ac:graphicFrameMkLst>
        </pc:graphicFrameChg>
        <pc:picChg chg="add mod">
          <ac:chgData name="Олег Батурин" userId="cc479cfdcd957b6a" providerId="LiveId" clId="{F7D8946A-184A-4F7D-AC1E-585FACCFB6A0}" dt="2020-01-21T12:48:08.947" v="1863" actId="14100"/>
          <ac:picMkLst>
            <pc:docMk/>
            <pc:sldMk cId="4124349484" sldId="403"/>
            <ac:picMk id="61" creationId="{4B8628BB-E4C9-4058-8280-CE2C10B5B234}"/>
          </ac:picMkLst>
        </pc:picChg>
        <pc:picChg chg="add del">
          <ac:chgData name="Олег Батурин" userId="cc479cfdcd957b6a" providerId="LiveId" clId="{F7D8946A-184A-4F7D-AC1E-585FACCFB6A0}" dt="2020-01-21T12:47:35.151" v="1854" actId="478"/>
          <ac:picMkLst>
            <pc:docMk/>
            <pc:sldMk cId="4124349484" sldId="403"/>
            <ac:picMk id="62" creationId="{70F74512-ECD6-4360-89DE-6214F8816E1B}"/>
          </ac:picMkLst>
        </pc:picChg>
      </pc:sldChg>
      <pc:sldChg chg="addSp delSp modSp add delAnim modAnim">
        <pc:chgData name="Олег Батурин" userId="cc479cfdcd957b6a" providerId="LiveId" clId="{F7D8946A-184A-4F7D-AC1E-585FACCFB6A0}" dt="2020-01-21T12:55:49.170" v="2107" actId="478"/>
        <pc:sldMkLst>
          <pc:docMk/>
          <pc:sldMk cId="183521007" sldId="404"/>
        </pc:sldMkLst>
        <pc:spChg chg="add del mod">
          <ac:chgData name="Олег Батурин" userId="cc479cfdcd957b6a" providerId="LiveId" clId="{F7D8946A-184A-4F7D-AC1E-585FACCFB6A0}" dt="2020-01-21T12:50:26.292" v="1932" actId="478"/>
          <ac:spMkLst>
            <pc:docMk/>
            <pc:sldMk cId="183521007" sldId="404"/>
            <ac:spMk id="9" creationId="{17A07E54-2982-4454-8299-BCA55163E9EC}"/>
          </ac:spMkLst>
        </pc:spChg>
        <pc:spChg chg="add del mod">
          <ac:chgData name="Олег Батурин" userId="cc479cfdcd957b6a" providerId="LiveId" clId="{F7D8946A-184A-4F7D-AC1E-585FACCFB6A0}" dt="2020-01-21T12:55:49.170" v="2107" actId="478"/>
          <ac:spMkLst>
            <pc:docMk/>
            <pc:sldMk cId="183521007" sldId="404"/>
            <ac:spMk id="14" creationId="{B839567E-EA8B-42BC-A1AC-6F6643578FD9}"/>
          </ac:spMkLst>
        </pc:spChg>
        <pc:spChg chg="add del mod">
          <ac:chgData name="Олег Батурин" userId="cc479cfdcd957b6a" providerId="LiveId" clId="{F7D8946A-184A-4F7D-AC1E-585FACCFB6A0}" dt="2020-01-21T12:51:48.261" v="1957" actId="478"/>
          <ac:spMkLst>
            <pc:docMk/>
            <pc:sldMk cId="183521007" sldId="404"/>
            <ac:spMk id="17" creationId="{A588DE2B-2D07-4DBD-8D96-19B9AC3ED20D}"/>
          </ac:spMkLst>
        </pc:spChg>
        <pc:spChg chg="add del mod">
          <ac:chgData name="Олег Батурин" userId="cc479cfdcd957b6a" providerId="LiveId" clId="{F7D8946A-184A-4F7D-AC1E-585FACCFB6A0}" dt="2020-01-21T12:52:12.926" v="1960" actId="478"/>
          <ac:spMkLst>
            <pc:docMk/>
            <pc:sldMk cId="183521007" sldId="404"/>
            <ac:spMk id="20" creationId="{9C66B6F4-7FE5-42C4-8618-615002057445}"/>
          </ac:spMkLst>
        </pc:spChg>
        <pc:spChg chg="add del mod">
          <ac:chgData name="Олег Батурин" userId="cc479cfdcd957b6a" providerId="LiveId" clId="{F7D8946A-184A-4F7D-AC1E-585FACCFB6A0}" dt="2020-01-21T12:52:19.921" v="1963" actId="478"/>
          <ac:spMkLst>
            <pc:docMk/>
            <pc:sldMk cId="183521007" sldId="404"/>
            <ac:spMk id="24" creationId="{B6A9D0D9-340D-46ED-AE58-D0870F5D1F41}"/>
          </ac:spMkLst>
        </pc:spChg>
        <pc:spChg chg="add del mod">
          <ac:chgData name="Олег Батурин" userId="cc479cfdcd957b6a" providerId="LiveId" clId="{F7D8946A-184A-4F7D-AC1E-585FACCFB6A0}" dt="2020-01-21T12:52:37.398" v="1966" actId="478"/>
          <ac:spMkLst>
            <pc:docMk/>
            <pc:sldMk cId="183521007" sldId="404"/>
            <ac:spMk id="27" creationId="{CEF5A277-FE62-4879-8F79-AAF5730F1E18}"/>
          </ac:spMkLst>
        </pc:spChg>
        <pc:spChg chg="add mod">
          <ac:chgData name="Олег Батурин" userId="cc479cfdcd957b6a" providerId="LiveId" clId="{F7D8946A-184A-4F7D-AC1E-585FACCFB6A0}" dt="2020-01-21T12:53:01.657" v="1981" actId="1076"/>
          <ac:spMkLst>
            <pc:docMk/>
            <pc:sldMk cId="183521007" sldId="404"/>
            <ac:spMk id="30" creationId="{00552CA7-6A58-45AA-BB23-331C474E329D}"/>
          </ac:spMkLst>
        </pc:spChg>
        <pc:spChg chg="mod">
          <ac:chgData name="Олег Батурин" userId="cc479cfdcd957b6a" providerId="LiveId" clId="{F7D8946A-184A-4F7D-AC1E-585FACCFB6A0}" dt="2020-01-21T12:48:58.296" v="1899" actId="20577"/>
          <ac:spMkLst>
            <pc:docMk/>
            <pc:sldMk cId="183521007" sldId="404"/>
            <ac:spMk id="32" creationId="{E5732533-5F30-47C7-9DCC-7EF9AECAFD6C}"/>
          </ac:spMkLst>
        </pc:spChg>
        <pc:spChg chg="del">
          <ac:chgData name="Олег Батурин" userId="cc479cfdcd957b6a" providerId="LiveId" clId="{F7D8946A-184A-4F7D-AC1E-585FACCFB6A0}" dt="2020-01-21T12:49:16.443" v="1903" actId="478"/>
          <ac:spMkLst>
            <pc:docMk/>
            <pc:sldMk cId="183521007" sldId="404"/>
            <ac:spMk id="36" creationId="{DE04BB8A-660B-4A3F-89B2-EFC1927FBDFD}"/>
          </ac:spMkLst>
        </pc:spChg>
        <pc:spChg chg="del">
          <ac:chgData name="Олег Батурин" userId="cc479cfdcd957b6a" providerId="LiveId" clId="{F7D8946A-184A-4F7D-AC1E-585FACCFB6A0}" dt="2020-01-21T12:49:23.659" v="1908" actId="478"/>
          <ac:spMkLst>
            <pc:docMk/>
            <pc:sldMk cId="183521007" sldId="404"/>
            <ac:spMk id="43" creationId="{E45D9ADB-84C4-44DF-A9BD-5290DBCF29E1}"/>
          </ac:spMkLst>
        </pc:spChg>
        <pc:spChg chg="del">
          <ac:chgData name="Олег Батурин" userId="cc479cfdcd957b6a" providerId="LiveId" clId="{F7D8946A-184A-4F7D-AC1E-585FACCFB6A0}" dt="2020-01-21T12:49:16.443" v="1903" actId="478"/>
          <ac:spMkLst>
            <pc:docMk/>
            <pc:sldMk cId="183521007" sldId="404"/>
            <ac:spMk id="44" creationId="{328E4FC1-3B7B-444B-B9DE-0DF42D1E7B90}"/>
          </ac:spMkLst>
        </pc:spChg>
        <pc:spChg chg="del">
          <ac:chgData name="Олег Батурин" userId="cc479cfdcd957b6a" providerId="LiveId" clId="{F7D8946A-184A-4F7D-AC1E-585FACCFB6A0}" dt="2020-01-21T12:49:16.443" v="1903" actId="478"/>
          <ac:spMkLst>
            <pc:docMk/>
            <pc:sldMk cId="183521007" sldId="404"/>
            <ac:spMk id="45" creationId="{7C26A221-899D-4CE2-A684-1ACEE5A66F3E}"/>
          </ac:spMkLst>
        </pc:spChg>
        <pc:spChg chg="add mod">
          <ac:chgData name="Олег Батурин" userId="cc479cfdcd957b6a" providerId="LiveId" clId="{F7D8946A-184A-4F7D-AC1E-585FACCFB6A0}" dt="2020-01-21T12:50:53.534" v="1940" actId="20577"/>
          <ac:spMkLst>
            <pc:docMk/>
            <pc:sldMk cId="183521007" sldId="404"/>
            <ac:spMk id="46" creationId="{AE7F43CC-08A1-45CA-BA70-7D99F8AFA0D2}"/>
          </ac:spMkLst>
        </pc:spChg>
        <pc:spChg chg="add mod">
          <ac:chgData name="Олег Батурин" userId="cc479cfdcd957b6a" providerId="LiveId" clId="{F7D8946A-184A-4F7D-AC1E-585FACCFB6A0}" dt="2020-01-21T12:51:31.284" v="1954" actId="20577"/>
          <ac:spMkLst>
            <pc:docMk/>
            <pc:sldMk cId="183521007" sldId="404"/>
            <ac:spMk id="47" creationId="{BAA50843-C237-4AEE-926E-58902EAC230B}"/>
          </ac:spMkLst>
        </pc:spChg>
        <pc:spChg chg="add mod">
          <ac:chgData name="Олег Батурин" userId="cc479cfdcd957b6a" providerId="LiveId" clId="{F7D8946A-184A-4F7D-AC1E-585FACCFB6A0}" dt="2020-01-21T12:55:45.586" v="2106" actId="1076"/>
          <ac:spMkLst>
            <pc:docMk/>
            <pc:sldMk cId="183521007" sldId="404"/>
            <ac:spMk id="55" creationId="{0B4D7515-87C9-4850-8337-92187618A0A0}"/>
          </ac:spMkLst>
        </pc:spChg>
        <pc:spChg chg="del mod">
          <ac:chgData name="Олег Батурин" userId="cc479cfdcd957b6a" providerId="LiveId" clId="{F7D8946A-184A-4F7D-AC1E-585FACCFB6A0}" dt="2020-01-21T12:49:21.001" v="1906" actId="478"/>
          <ac:spMkLst>
            <pc:docMk/>
            <pc:sldMk cId="183521007" sldId="404"/>
            <ac:spMk id="57" creationId="{22E062EC-50F0-4996-9AD1-60553F3DC61D}"/>
          </ac:spMkLst>
        </pc:spChg>
        <pc:spChg chg="add mod">
          <ac:chgData name="Олег Батурин" userId="cc479cfdcd957b6a" providerId="LiveId" clId="{F7D8946A-184A-4F7D-AC1E-585FACCFB6A0}" dt="2020-01-21T12:55:44.721" v="2104" actId="1076"/>
          <ac:spMkLst>
            <pc:docMk/>
            <pc:sldMk cId="183521007" sldId="404"/>
            <ac:spMk id="58" creationId="{B828FDE5-D9FB-46CD-A98E-DF4E1EFE9DB1}"/>
          </ac:spMkLst>
        </pc:spChg>
        <pc:spChg chg="del">
          <ac:chgData name="Олег Батурин" userId="cc479cfdcd957b6a" providerId="LiveId" clId="{F7D8946A-184A-4F7D-AC1E-585FACCFB6A0}" dt="2020-01-21T12:49:16.443" v="1903" actId="478"/>
          <ac:spMkLst>
            <pc:docMk/>
            <pc:sldMk cId="183521007" sldId="404"/>
            <ac:spMk id="59" creationId="{061308B9-A680-4CC5-AE73-AECD0481F86B}"/>
          </ac:spMkLst>
        </pc:spChg>
        <pc:spChg chg="del">
          <ac:chgData name="Олег Батурин" userId="cc479cfdcd957b6a" providerId="LiveId" clId="{F7D8946A-184A-4F7D-AC1E-585FACCFB6A0}" dt="2020-01-21T12:49:19.118" v="1904" actId="478"/>
          <ac:spMkLst>
            <pc:docMk/>
            <pc:sldMk cId="183521007" sldId="404"/>
            <ac:spMk id="60" creationId="{B901C60B-80A3-4A71-B2E1-2CD348AE35A2}"/>
          </ac:spMkLst>
        </pc:spChg>
        <pc:spChg chg="add mod">
          <ac:chgData name="Олег Батурин" userId="cc479cfdcd957b6a" providerId="LiveId" clId="{F7D8946A-184A-4F7D-AC1E-585FACCFB6A0}" dt="2020-01-21T12:55:02.510" v="2100" actId="20577"/>
          <ac:spMkLst>
            <pc:docMk/>
            <pc:sldMk cId="183521007" sldId="404"/>
            <ac:spMk id="63" creationId="{C2907468-78D1-408C-9B82-2DF95E1D5C34}"/>
          </ac:spMkLst>
        </pc:spChg>
        <pc:grpChg chg="del">
          <ac:chgData name="Олег Батурин" userId="cc479cfdcd957b6a" providerId="LiveId" clId="{F7D8946A-184A-4F7D-AC1E-585FACCFB6A0}" dt="2020-01-21T12:49:21.840" v="1907" actId="478"/>
          <ac:grpSpMkLst>
            <pc:docMk/>
            <pc:sldMk cId="183521007" sldId="404"/>
            <ac:grpSpMk id="31" creationId="{339A27F5-C0AC-4E4A-AB7D-AA1EF64020C6}"/>
          </ac:grpSpMkLst>
        </pc:grpChg>
        <pc:graphicFrameChg chg="del">
          <ac:chgData name="Олег Батурин" userId="cc479cfdcd957b6a" providerId="LiveId" clId="{F7D8946A-184A-4F7D-AC1E-585FACCFB6A0}" dt="2020-01-21T12:49:16.443" v="1903" actId="478"/>
          <ac:graphicFrameMkLst>
            <pc:docMk/>
            <pc:sldMk cId="183521007" sldId="404"/>
            <ac:graphicFrameMk id="5" creationId="{D83F314A-4BEB-48BA-88AA-B1B9A2DBCB02}"/>
          </ac:graphicFrameMkLst>
        </pc:graphicFrameChg>
        <pc:graphicFrameChg chg="del">
          <ac:chgData name="Олег Батурин" userId="cc479cfdcd957b6a" providerId="LiveId" clId="{F7D8946A-184A-4F7D-AC1E-585FACCFB6A0}" dt="2020-01-21T12:49:16.443" v="1903" actId="478"/>
          <ac:graphicFrameMkLst>
            <pc:docMk/>
            <pc:sldMk cId="183521007" sldId="404"/>
            <ac:graphicFrameMk id="12" creationId="{9303406D-8CBA-4BAA-966E-5A749965877C}"/>
          </ac:graphicFrameMkLst>
        </pc:graphicFrameChg>
        <pc:graphicFrameChg chg="add mod">
          <ac:chgData name="Олег Батурин" userId="cc479cfdcd957b6a" providerId="LiveId" clId="{F7D8946A-184A-4F7D-AC1E-585FACCFB6A0}" dt="2020-01-21T12:50:22.977" v="1931" actId="1076"/>
          <ac:graphicFrameMkLst>
            <pc:docMk/>
            <pc:sldMk cId="183521007" sldId="404"/>
            <ac:graphicFrameMk id="13" creationId="{52B26E2C-C6AA-4AA7-B42F-3C32D879682A}"/>
          </ac:graphicFrameMkLst>
        </pc:graphicFrameChg>
        <pc:graphicFrameChg chg="add mod">
          <ac:chgData name="Олег Батурин" userId="cc479cfdcd957b6a" providerId="LiveId" clId="{F7D8946A-184A-4F7D-AC1E-585FACCFB6A0}" dt="2020-01-21T12:51:01.313" v="1942" actId="1076"/>
          <ac:graphicFrameMkLst>
            <pc:docMk/>
            <pc:sldMk cId="183521007" sldId="404"/>
            <ac:graphicFrameMk id="16" creationId="{04DD010C-7E8A-4170-88B0-22F3F75EE57E}"/>
          </ac:graphicFrameMkLst>
        </pc:graphicFrameChg>
        <pc:graphicFrameChg chg="add mod">
          <ac:chgData name="Олег Батурин" userId="cc479cfdcd957b6a" providerId="LiveId" clId="{F7D8946A-184A-4F7D-AC1E-585FACCFB6A0}" dt="2020-01-21T12:51:43.400" v="1956" actId="1076"/>
          <ac:graphicFrameMkLst>
            <pc:docMk/>
            <pc:sldMk cId="183521007" sldId="404"/>
            <ac:graphicFrameMk id="18" creationId="{48F971ED-4E2E-4A6D-9A87-1DB0E58A50D9}"/>
          </ac:graphicFrameMkLst>
        </pc:graphicFrameChg>
        <pc:graphicFrameChg chg="del">
          <ac:chgData name="Олег Батурин" userId="cc479cfdcd957b6a" providerId="LiveId" clId="{F7D8946A-184A-4F7D-AC1E-585FACCFB6A0}" dt="2020-01-21T12:49:16.443" v="1903" actId="478"/>
          <ac:graphicFrameMkLst>
            <pc:docMk/>
            <pc:sldMk cId="183521007" sldId="404"/>
            <ac:graphicFrameMk id="19" creationId="{D4911ED8-5D16-437A-87CD-E92FA0C84812}"/>
          </ac:graphicFrameMkLst>
        </pc:graphicFrameChg>
        <pc:graphicFrameChg chg="add mod">
          <ac:chgData name="Олег Батурин" userId="cc479cfdcd957b6a" providerId="LiveId" clId="{F7D8946A-184A-4F7D-AC1E-585FACCFB6A0}" dt="2020-01-21T12:51:58.160" v="1959" actId="1076"/>
          <ac:graphicFrameMkLst>
            <pc:docMk/>
            <pc:sldMk cId="183521007" sldId="404"/>
            <ac:graphicFrameMk id="22" creationId="{489C9006-67A8-4820-BBD2-D31B0B286095}"/>
          </ac:graphicFrameMkLst>
        </pc:graphicFrameChg>
        <pc:graphicFrameChg chg="add mod">
          <ac:chgData name="Олег Батурин" userId="cc479cfdcd957b6a" providerId="LiveId" clId="{F7D8946A-184A-4F7D-AC1E-585FACCFB6A0}" dt="2020-01-21T12:52:17.601" v="1962" actId="1076"/>
          <ac:graphicFrameMkLst>
            <pc:docMk/>
            <pc:sldMk cId="183521007" sldId="404"/>
            <ac:graphicFrameMk id="25" creationId="{42236344-2175-47C9-875F-3508AABE9421}"/>
          </ac:graphicFrameMkLst>
        </pc:graphicFrameChg>
        <pc:graphicFrameChg chg="del">
          <ac:chgData name="Олег Батурин" userId="cc479cfdcd957b6a" providerId="LiveId" clId="{F7D8946A-184A-4F7D-AC1E-585FACCFB6A0}" dt="2020-01-21T12:49:16.443" v="1903" actId="478"/>
          <ac:graphicFrameMkLst>
            <pc:docMk/>
            <pc:sldMk cId="183521007" sldId="404"/>
            <ac:graphicFrameMk id="26" creationId="{B13C2AD1-3BE7-4519-A057-73882E10CEDA}"/>
          </ac:graphicFrameMkLst>
        </pc:graphicFrameChg>
        <pc:graphicFrameChg chg="add mod">
          <ac:chgData name="Олег Батурин" userId="cc479cfdcd957b6a" providerId="LiveId" clId="{F7D8946A-184A-4F7D-AC1E-585FACCFB6A0}" dt="2020-01-21T12:52:34.505" v="1965" actId="1076"/>
          <ac:graphicFrameMkLst>
            <pc:docMk/>
            <pc:sldMk cId="183521007" sldId="404"/>
            <ac:graphicFrameMk id="28" creationId="{04800AE0-39AA-4E78-8A9C-8B6ABC4AFD3E}"/>
          </ac:graphicFrameMkLst>
        </pc:graphicFrameChg>
        <pc:graphicFrameChg chg="del">
          <ac:chgData name="Олег Батурин" userId="cc479cfdcd957b6a" providerId="LiveId" clId="{F7D8946A-184A-4F7D-AC1E-585FACCFB6A0}" dt="2020-01-21T12:49:16.443" v="1903" actId="478"/>
          <ac:graphicFrameMkLst>
            <pc:docMk/>
            <pc:sldMk cId="183521007" sldId="404"/>
            <ac:graphicFrameMk id="29" creationId="{430BBF15-AB39-4B7F-84C9-78E4FA738574}"/>
          </ac:graphicFrameMkLst>
        </pc:graphicFrameChg>
        <pc:graphicFrameChg chg="add mod">
          <ac:chgData name="Олег Батурин" userId="cc479cfdcd957b6a" providerId="LiveId" clId="{F7D8946A-184A-4F7D-AC1E-585FACCFB6A0}" dt="2020-01-21T12:55:45.586" v="2106" actId="1076"/>
          <ac:graphicFrameMkLst>
            <pc:docMk/>
            <pc:sldMk cId="183521007" sldId="404"/>
            <ac:graphicFrameMk id="33" creationId="{C9848093-02A4-489E-B984-3C2028F9F6FF}"/>
          </ac:graphicFrameMkLst>
        </pc:graphicFrameChg>
        <pc:graphicFrameChg chg="del">
          <ac:chgData name="Олег Батурин" userId="cc479cfdcd957b6a" providerId="LiveId" clId="{F7D8946A-184A-4F7D-AC1E-585FACCFB6A0}" dt="2020-01-21T12:49:16.443" v="1903" actId="478"/>
          <ac:graphicFrameMkLst>
            <pc:docMk/>
            <pc:sldMk cId="183521007" sldId="404"/>
            <ac:graphicFrameMk id="42" creationId="{F89323D6-30AB-4107-A4BD-6667664FCF58}"/>
          </ac:graphicFrameMkLst>
        </pc:graphicFrameChg>
        <pc:picChg chg="del">
          <ac:chgData name="Олег Батурин" userId="cc479cfdcd957b6a" providerId="LiveId" clId="{F7D8946A-184A-4F7D-AC1E-585FACCFB6A0}" dt="2020-01-21T12:49:16.443" v="1903" actId="478"/>
          <ac:picMkLst>
            <pc:docMk/>
            <pc:sldMk cId="183521007" sldId="404"/>
            <ac:picMk id="61" creationId="{4B8628BB-E4C9-4058-8280-CE2C10B5B234}"/>
          </ac:picMkLst>
        </pc:picChg>
        <pc:picChg chg="add mod">
          <ac:chgData name="Олег Батурин" userId="cc479cfdcd957b6a" providerId="LiveId" clId="{F7D8946A-184A-4F7D-AC1E-585FACCFB6A0}" dt="2020-01-21T12:54:01.833" v="2084" actId="1076"/>
          <ac:picMkLst>
            <pc:docMk/>
            <pc:sldMk cId="183521007" sldId="404"/>
            <ac:picMk id="62" creationId="{A39F3195-AE39-4D18-9198-8E7981C94C03}"/>
          </ac:picMkLst>
        </pc:picChg>
        <pc:picChg chg="add mod">
          <ac:chgData name="Олег Батурин" userId="cc479cfdcd957b6a" providerId="LiveId" clId="{F7D8946A-184A-4F7D-AC1E-585FACCFB6A0}" dt="2020-01-21T12:54:49.337" v="2095" actId="1076"/>
          <ac:picMkLst>
            <pc:docMk/>
            <pc:sldMk cId="183521007" sldId="404"/>
            <ac:picMk id="64" creationId="{510B2901-8C05-4D12-97CC-482EAD609605}"/>
          </ac:picMkLst>
        </pc:picChg>
      </pc:sldChg>
    </pc:docChg>
  </pc:docChgLst>
  <pc:docChgLst>
    <pc:chgData name="Олег Батурин" userId="cc479cfdcd957b6a" providerId="LiveId" clId="{F31EFD93-2D9B-4527-B527-FD755330F158}"/>
    <pc:docChg chg="undo custSel addSld modSld">
      <pc:chgData name="Олег Батурин" userId="cc479cfdcd957b6a" providerId="LiveId" clId="{F31EFD93-2D9B-4527-B527-FD755330F158}" dt="2019-04-09T05:57:15.803" v="250" actId="20577"/>
      <pc:docMkLst>
        <pc:docMk/>
      </pc:docMkLst>
      <pc:sldChg chg="modSp">
        <pc:chgData name="Олег Батурин" userId="cc479cfdcd957b6a" providerId="LiveId" clId="{F31EFD93-2D9B-4527-B527-FD755330F158}" dt="2019-04-09T05:57:15.803" v="250" actId="20577"/>
        <pc:sldMkLst>
          <pc:docMk/>
          <pc:sldMk cId="2018797444" sldId="380"/>
        </pc:sldMkLst>
        <pc:spChg chg="mod">
          <ac:chgData name="Олег Батурин" userId="cc479cfdcd957b6a" providerId="LiveId" clId="{F31EFD93-2D9B-4527-B527-FD755330F158}" dt="2019-04-09T05:57:15.803" v="250" actId="20577"/>
          <ac:spMkLst>
            <pc:docMk/>
            <pc:sldMk cId="2018797444" sldId="380"/>
            <ac:spMk id="3" creationId="{00000000-0000-0000-0000-000000000000}"/>
          </ac:spMkLst>
        </pc:spChg>
      </pc:sldChg>
      <pc:sldChg chg="addSp delSp modSp add">
        <pc:chgData name="Олег Батурин" userId="cc479cfdcd957b6a" providerId="LiveId" clId="{F31EFD93-2D9B-4527-B527-FD755330F158}" dt="2019-02-07T12:52:13.535" v="238" actId="1076"/>
        <pc:sldMkLst>
          <pc:docMk/>
          <pc:sldMk cId="3180857658" sldId="397"/>
        </pc:sldMkLst>
        <pc:spChg chg="del">
          <ac:chgData name="Олег Батурин" userId="cc479cfdcd957b6a" providerId="LiveId" clId="{F31EFD93-2D9B-4527-B527-FD755330F158}" dt="2019-02-07T12:48:39.578" v="1" actId="478"/>
          <ac:spMkLst>
            <pc:docMk/>
            <pc:sldMk cId="3180857658" sldId="397"/>
            <ac:spMk id="7" creationId="{00000000-0000-0000-0000-000000000000}"/>
          </ac:spMkLst>
        </pc:spChg>
        <pc:spChg chg="add">
          <ac:chgData name="Олег Батурин" userId="cc479cfdcd957b6a" providerId="LiveId" clId="{F31EFD93-2D9B-4527-B527-FD755330F158}" dt="2019-02-07T12:48:40.908" v="2"/>
          <ac:spMkLst>
            <pc:docMk/>
            <pc:sldMk cId="3180857658" sldId="397"/>
            <ac:spMk id="9" creationId="{E4549AF6-4B96-4BDB-9711-CFA9F1685A3B}"/>
          </ac:spMkLst>
        </pc:spChg>
        <pc:spChg chg="mod">
          <ac:chgData name="Олег Батурин" userId="cc479cfdcd957b6a" providerId="LiveId" clId="{F31EFD93-2D9B-4527-B527-FD755330F158}" dt="2019-02-07T12:49:18.116" v="172" actId="6549"/>
          <ac:spMkLst>
            <pc:docMk/>
            <pc:sldMk cId="3180857658" sldId="397"/>
            <ac:spMk id="13" creationId="{00000000-0000-0000-0000-000000000000}"/>
          </ac:spMkLst>
        </pc:spChg>
        <pc:picChg chg="mod modCrop">
          <ac:chgData name="Олег Батурин" userId="cc479cfdcd957b6a" providerId="LiveId" clId="{F31EFD93-2D9B-4527-B527-FD755330F158}" dt="2019-02-07T12:51:31.871" v="211" actId="1076"/>
          <ac:picMkLst>
            <pc:docMk/>
            <pc:sldMk cId="3180857658" sldId="397"/>
            <ac:picMk id="3" creationId="{D028065B-17A0-4791-9F22-43F1995B9EF4}"/>
          </ac:picMkLst>
        </pc:picChg>
        <pc:picChg chg="add mod">
          <ac:chgData name="Олег Батурин" userId="cc479cfdcd957b6a" providerId="LiveId" clId="{F31EFD93-2D9B-4527-B527-FD755330F158}" dt="2019-02-07T12:51:31.871" v="211" actId="1076"/>
          <ac:picMkLst>
            <pc:docMk/>
            <pc:sldMk cId="3180857658" sldId="397"/>
            <ac:picMk id="4" creationId="{44DD1E22-FF94-4EC0-AD16-6ACA0B6459EF}"/>
          </ac:picMkLst>
        </pc:picChg>
        <pc:picChg chg="mod">
          <ac:chgData name="Олег Батурин" userId="cc479cfdcd957b6a" providerId="LiveId" clId="{F31EFD93-2D9B-4527-B527-FD755330F158}" dt="2019-02-07T12:51:41.712" v="220" actId="14100"/>
          <ac:picMkLst>
            <pc:docMk/>
            <pc:sldMk cId="3180857658" sldId="397"/>
            <ac:picMk id="5" creationId="{05023578-38FF-4A45-AED5-54AA94F72C2E}"/>
          </ac:picMkLst>
        </pc:picChg>
        <pc:picChg chg="add mod modCrop">
          <ac:chgData name="Олег Батурин" userId="cc479cfdcd957b6a" providerId="LiveId" clId="{F31EFD93-2D9B-4527-B527-FD755330F158}" dt="2019-02-07T12:51:31.871" v="211" actId="1076"/>
          <ac:picMkLst>
            <pc:docMk/>
            <pc:sldMk cId="3180857658" sldId="397"/>
            <ac:picMk id="10" creationId="{D047A65C-816D-456C-81F3-1381694EB786}"/>
          </ac:picMkLst>
        </pc:picChg>
        <pc:picChg chg="mod">
          <ac:chgData name="Олег Батурин" userId="cc479cfdcd957b6a" providerId="LiveId" clId="{F31EFD93-2D9B-4527-B527-FD755330F158}" dt="2019-02-07T12:52:13.535" v="238" actId="1076"/>
          <ac:picMkLst>
            <pc:docMk/>
            <pc:sldMk cId="3180857658" sldId="397"/>
            <ac:picMk id="18" creationId="{083AB362-F94F-4179-A210-29EA15500CBF}"/>
          </ac:picMkLst>
        </pc:picChg>
        <pc:picChg chg="mod">
          <ac:chgData name="Олег Батурин" userId="cc479cfdcd957b6a" providerId="LiveId" clId="{F31EFD93-2D9B-4527-B527-FD755330F158}" dt="2019-02-07T12:52:06.057" v="229" actId="14100"/>
          <ac:picMkLst>
            <pc:docMk/>
            <pc:sldMk cId="3180857658" sldId="397"/>
            <ac:picMk id="20" creationId="{F3D5EC93-F4CF-4067-BD4B-19992D73560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8EA00-185D-437C-8C26-0592C715EC02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11C80-269D-4FF7-9078-EB68CA864B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8208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36C68-DDAB-4D09-8E72-8E937BD7768C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8289E-2F4B-4BDB-9E3D-307BE649A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79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3329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006A-6BE7-43E8-8AD6-C09FC266B36F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8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D85EE-4AB9-42CD-8126-E74FE77A9ED8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9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16C-83BE-4CC1-8A21-D05CD30C43DB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1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3183-B2A1-4784-80CE-65A33D52CB0B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3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388E9-D2C3-4436-BFEE-5F0C2E0896FE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9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15BC7-66CE-44BA-84C4-ADF5D358A8E5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7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F641-8A7B-48BB-9924-29525D09D843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4CC1A-CDB1-4CBC-83A8-3EB958439194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72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C5F1-78C0-4305-B0EC-8CEF047F6C93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7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670FB-17C0-4434-90C8-A4668EF13565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095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5D1FD-3FC4-47EA-B2EB-FF46800F6009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27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9404-ED28-47FE-9DC5-C6BCEA110D1D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1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6526" y="2933093"/>
            <a:ext cx="4009793" cy="110799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Модуль 10 </a:t>
            </a:r>
          </a:p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Принцип действия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9270" y="4359128"/>
            <a:ext cx="3846286" cy="1600438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Доцент каф. ТДЛА Самарского университета,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9270" y="6093311"/>
            <a:ext cx="384628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Самара 2021</a:t>
            </a:r>
          </a:p>
        </p:txBody>
      </p:sp>
    </p:spTree>
    <p:extLst>
      <p:ext uri="{BB962C8B-B14F-4D97-AF65-F5344CB8AC3E}">
        <p14:creationId xmlns:p14="http://schemas.microsoft.com/office/powerpoint/2010/main" val="1052039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Принцип действия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10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76250" y="5344396"/>
            <a:ext cx="40957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Уравнение неразрывности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00076" y="805276"/>
            <a:ext cx="8124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Планы скоростей ступени компрессора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38176" y="3405601"/>
            <a:ext cx="7972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Форма проточной части компрессора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8176" y="3812951"/>
            <a:ext cx="4000500" cy="1531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Плотность рабочего тела увеличивается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Осевая скорость меняется мало</a:t>
            </a:r>
            <a:endParaRPr lang="en-US" sz="1600" dirty="0">
              <a:sym typeface="Symbol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Осевая площадь уменьшается к выходу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Высота лопатки уменьшается к выходу</a:t>
            </a:r>
            <a:endParaRPr lang="ru-RU" sz="1600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172" y="1252650"/>
            <a:ext cx="3600000" cy="2172890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865226" y="5599551"/>
                <a:ext cx="1309333" cy="6579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ru-RU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3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ru-RU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5226" y="5599551"/>
                <a:ext cx="1309333" cy="6579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Рисунок 2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436"/>
          <a:stretch>
            <a:fillRect/>
          </a:stretch>
        </p:blipFill>
        <p:spPr bwMode="auto">
          <a:xfrm>
            <a:off x="4624388" y="3774933"/>
            <a:ext cx="4319905" cy="134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Рисунок 2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832" y="5124308"/>
            <a:ext cx="1263015" cy="1439545"/>
          </a:xfrm>
          <a:prstGeom prst="rect">
            <a:avLst/>
          </a:prstGeom>
          <a:noFill/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300" y="777601"/>
            <a:ext cx="3022079" cy="262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Изменение параметров в ступени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11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7429500" y="3133725"/>
            <a:ext cx="9525" cy="3171825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6572250" y="3143250"/>
            <a:ext cx="9525" cy="316230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8181975" y="3124200"/>
            <a:ext cx="9525" cy="312420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90550" y="896430"/>
            <a:ext cx="5229225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Относительная скорость в РК снижается из-за торможения потока в межлопаточных каналах ротора (</a:t>
            </a:r>
            <a:r>
              <a:rPr lang="en-US" i="1" dirty="0"/>
              <a:t>w</a:t>
            </a:r>
            <a:r>
              <a:rPr lang="ru-RU" i="1" cap="small" baseline="-25000" dirty="0"/>
              <a:t>1 </a:t>
            </a:r>
            <a:r>
              <a:rPr lang="en-US" i="1" dirty="0"/>
              <a:t>&gt; w</a:t>
            </a:r>
            <a:r>
              <a:rPr lang="en-US" i="1" cap="small" baseline="-25000" dirty="0"/>
              <a:t>2</a:t>
            </a:r>
            <a:r>
              <a:rPr lang="ru-RU" i="1" cap="small" dirty="0"/>
              <a:t>)</a:t>
            </a:r>
            <a:endParaRPr lang="ru-RU" dirty="0">
              <a:sym typeface="Symbol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6581775" y="4886325"/>
            <a:ext cx="838200" cy="1238251"/>
          </a:xfrm>
          <a:prstGeom prst="line">
            <a:avLst/>
          </a:prstGeom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410450" y="4895850"/>
            <a:ext cx="762000" cy="1247775"/>
          </a:xfrm>
          <a:prstGeom prst="line">
            <a:avLst/>
          </a:prstGeom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600825" y="3438525"/>
            <a:ext cx="847725" cy="1028700"/>
          </a:xfrm>
          <a:prstGeom prst="line">
            <a:avLst/>
          </a:prstGeom>
          <a:ln w="38100">
            <a:solidFill>
              <a:srgbClr val="FF0000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6562725" y="4610100"/>
            <a:ext cx="866775" cy="371475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7429500" y="4248150"/>
            <a:ext cx="752475" cy="361950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6938125" y="5455568"/>
            <a:ext cx="306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790603" y="5330309"/>
            <a:ext cx="306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870220" y="3577709"/>
            <a:ext cx="394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789676" y="4511159"/>
            <a:ext cx="308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p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713601" y="4053959"/>
            <a:ext cx="308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p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grpSp>
        <p:nvGrpSpPr>
          <p:cNvPr id="21" name="Группа 20"/>
          <p:cNvGrpSpPr>
            <a:grpSpLocks noChangeAspect="1"/>
          </p:cNvGrpSpPr>
          <p:nvPr/>
        </p:nvGrpSpPr>
        <p:grpSpPr>
          <a:xfrm>
            <a:off x="5835453" y="807765"/>
            <a:ext cx="2813023" cy="2160000"/>
            <a:chOff x="1043608" y="188640"/>
            <a:chExt cx="4032448" cy="3096344"/>
          </a:xfrm>
        </p:grpSpPr>
        <p:cxnSp>
          <p:nvCxnSpPr>
            <p:cNvPr id="23" name="Прямая соединительная линия 2"/>
            <p:cNvCxnSpPr/>
            <p:nvPr/>
          </p:nvCxnSpPr>
          <p:spPr>
            <a:xfrm>
              <a:off x="2267744" y="620688"/>
              <a:ext cx="2088232" cy="216024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>
              <a:off x="4283968" y="836712"/>
              <a:ext cx="0" cy="1512168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3491880" y="764704"/>
              <a:ext cx="0" cy="1656184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flipV="1">
              <a:off x="2195736" y="692696"/>
              <a:ext cx="186339" cy="1790908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>
              <a:off x="2382075" y="692696"/>
              <a:ext cx="641245" cy="62716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>
              <a:off x="3023320" y="764704"/>
              <a:ext cx="180528" cy="1656184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flipV="1">
              <a:off x="2195736" y="2420888"/>
              <a:ext cx="1008112" cy="72008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>
              <a:off x="2699792" y="2420888"/>
              <a:ext cx="0" cy="43200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flipH="1">
              <a:off x="2699792" y="2852936"/>
              <a:ext cx="1728192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Дуга 39"/>
            <p:cNvSpPr/>
            <p:nvPr/>
          </p:nvSpPr>
          <p:spPr>
            <a:xfrm rot="20844001">
              <a:off x="3240851" y="2592266"/>
              <a:ext cx="291877" cy="371475"/>
            </a:xfrm>
            <a:prstGeom prst="arc">
              <a:avLst>
                <a:gd name="adj1" fmla="val 13500000"/>
                <a:gd name="adj2" fmla="val 7302538"/>
              </a:avLst>
            </a:prstGeom>
            <a:ln w="1905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3097799" y="2894176"/>
              <a:ext cx="34977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/>
                <a:t>ω</a:t>
              </a:r>
              <a:endParaRPr lang="ru-RU" b="1" dirty="0"/>
            </a:p>
          </p:txBody>
        </p:sp>
        <p:cxnSp>
          <p:nvCxnSpPr>
            <p:cNvPr id="42" name="Прямая соединительная линия 41"/>
            <p:cNvCxnSpPr/>
            <p:nvPr/>
          </p:nvCxnSpPr>
          <p:spPr>
            <a:xfrm>
              <a:off x="4355976" y="476672"/>
              <a:ext cx="0" cy="216024"/>
            </a:xfrm>
            <a:prstGeom prst="line">
              <a:avLst/>
            </a:prstGeom>
            <a:ln w="508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2267744" y="332656"/>
              <a:ext cx="0" cy="216024"/>
            </a:xfrm>
            <a:prstGeom prst="line">
              <a:avLst/>
            </a:prstGeom>
            <a:ln w="508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>
              <a:off x="3275856" y="332656"/>
              <a:ext cx="0" cy="216024"/>
            </a:xfrm>
            <a:prstGeom prst="line">
              <a:avLst/>
            </a:prstGeom>
            <a:ln w="508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Прямоугольник 44"/>
            <p:cNvSpPr/>
            <p:nvPr/>
          </p:nvSpPr>
          <p:spPr>
            <a:xfrm>
              <a:off x="2339752" y="188640"/>
              <a:ext cx="30168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b="1" i="1" dirty="0">
                  <a:solidFill>
                    <a:sysClr val="windowText" lastClr="000000"/>
                  </a:solidFill>
                </a:rPr>
                <a:t>1</a:t>
              </a:r>
              <a:endParaRPr lang="ru-RU" b="1" i="1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3275856" y="188640"/>
              <a:ext cx="30168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b="1" i="1" dirty="0">
                  <a:solidFill>
                    <a:sysClr val="windowText" lastClr="000000"/>
                  </a:solidFill>
                </a:rPr>
                <a:t>2</a:t>
              </a:r>
              <a:endParaRPr lang="ru-RU" b="1" i="1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4355976" y="332656"/>
              <a:ext cx="30168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i="1" dirty="0">
                  <a:solidFill>
                    <a:sysClr val="windowText" lastClr="000000"/>
                  </a:solidFill>
                </a:rPr>
                <a:t>3</a:t>
              </a:r>
              <a:endParaRPr lang="ru-RU" b="1" i="1" baseline="-25000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1763688" y="1556792"/>
              <a:ext cx="3096344" cy="0"/>
            </a:xfrm>
            <a:prstGeom prst="line">
              <a:avLst/>
            </a:prstGeom>
            <a:ln w="12700">
              <a:solidFill>
                <a:schemeClr val="tx1"/>
              </a:solidFill>
              <a:prstDash val="lg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Прямоугольник 48"/>
            <p:cNvSpPr/>
            <p:nvPr/>
          </p:nvSpPr>
          <p:spPr>
            <a:xfrm>
              <a:off x="3635896" y="1412776"/>
              <a:ext cx="47000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b="1" cap="all" dirty="0">
                  <a:solidFill>
                    <a:sysClr val="windowText" lastClr="000000"/>
                  </a:solidFill>
                </a:rPr>
                <a:t>НА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2523271" y="1340768"/>
              <a:ext cx="43794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b="1" cap="all" dirty="0">
                  <a:solidFill>
                    <a:sysClr val="windowText" lastClr="000000"/>
                  </a:solidFill>
                </a:rPr>
                <a:t>РК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51" name="Прямая со стрелкой 50"/>
            <p:cNvCxnSpPr/>
            <p:nvPr/>
          </p:nvCxnSpPr>
          <p:spPr>
            <a:xfrm>
              <a:off x="1475656" y="1412776"/>
              <a:ext cx="576064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 стрелкой 51"/>
            <p:cNvCxnSpPr/>
            <p:nvPr/>
          </p:nvCxnSpPr>
          <p:spPr>
            <a:xfrm>
              <a:off x="4499992" y="1340768"/>
              <a:ext cx="576064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flipV="1">
              <a:off x="3347864" y="2348880"/>
              <a:ext cx="1080120" cy="72008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4" name="Группа 42"/>
            <p:cNvGrpSpPr/>
            <p:nvPr/>
          </p:nvGrpSpPr>
          <p:grpSpPr>
            <a:xfrm>
              <a:off x="1043608" y="2276872"/>
              <a:ext cx="1872208" cy="1008112"/>
              <a:chOff x="2123728" y="2924944"/>
              <a:chExt cx="1872208" cy="1008112"/>
            </a:xfrm>
          </p:grpSpPr>
          <p:grpSp>
            <p:nvGrpSpPr>
              <p:cNvPr id="55" name="Группа 62"/>
              <p:cNvGrpSpPr/>
              <p:nvPr/>
            </p:nvGrpSpPr>
            <p:grpSpPr>
              <a:xfrm>
                <a:off x="2195736" y="2996952"/>
                <a:ext cx="1800200" cy="936104"/>
                <a:chOff x="5292080" y="2204864"/>
                <a:chExt cx="1800200" cy="936104"/>
              </a:xfrm>
            </p:grpSpPr>
            <p:cxnSp>
              <p:nvCxnSpPr>
                <p:cNvPr id="57" name="Прямая со стрелкой 56"/>
                <p:cNvCxnSpPr/>
                <p:nvPr/>
              </p:nvCxnSpPr>
              <p:spPr>
                <a:xfrm flipV="1">
                  <a:off x="6012160" y="2204864"/>
                  <a:ext cx="0" cy="563940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Прямая со стрелкой 57"/>
                <p:cNvCxnSpPr/>
                <p:nvPr/>
              </p:nvCxnSpPr>
              <p:spPr>
                <a:xfrm>
                  <a:off x="5984070" y="2768803"/>
                  <a:ext cx="604154" cy="0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9" name="Прямоугольник 58"/>
                <p:cNvSpPr/>
                <p:nvPr/>
              </p:nvSpPr>
              <p:spPr>
                <a:xfrm>
                  <a:off x="5796136" y="2708920"/>
                  <a:ext cx="1296144" cy="43204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i="1" dirty="0">
                      <a:solidFill>
                        <a:sysClr val="windowText" lastClr="000000"/>
                      </a:solidFill>
                    </a:rPr>
                    <a:t>a</a:t>
                  </a:r>
                  <a:endParaRPr lang="ru-RU" b="1" i="1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60" name="Прямоугольник 59"/>
                <p:cNvSpPr/>
                <p:nvPr/>
              </p:nvSpPr>
              <p:spPr>
                <a:xfrm>
                  <a:off x="5292080" y="2636912"/>
                  <a:ext cx="1296144" cy="43204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cap="all" dirty="0">
                      <a:solidFill>
                        <a:sysClr val="windowText" lastClr="000000"/>
                      </a:solidFill>
                    </a:rPr>
                    <a:t>0</a:t>
                  </a:r>
                  <a:endParaRPr lang="ru-RU" b="1" i="1" cap="all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56" name="Прямоугольник 55"/>
              <p:cNvSpPr/>
              <p:nvPr/>
            </p:nvSpPr>
            <p:spPr>
              <a:xfrm>
                <a:off x="2123728" y="2924944"/>
                <a:ext cx="1296144" cy="43204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i="1" dirty="0">
                    <a:solidFill>
                      <a:sysClr val="windowText" lastClr="000000"/>
                    </a:solidFill>
                  </a:rPr>
                  <a:t>r</a:t>
                </a:r>
                <a:endParaRPr lang="ru-RU" b="1" i="1" dirty="0">
                  <a:solidFill>
                    <a:sysClr val="windowText" lastClr="000000"/>
                  </a:solidFill>
                </a:endParaRPr>
              </a:p>
            </p:txBody>
          </p:sp>
        </p:grpSp>
      </p:grpSp>
      <p:sp>
        <p:nvSpPr>
          <p:cNvPr id="2" name="Прямоугольник 1"/>
          <p:cNvSpPr/>
          <p:nvPr/>
        </p:nvSpPr>
        <p:spPr>
          <a:xfrm>
            <a:off x="590550" y="4312161"/>
            <a:ext cx="539557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Статическое давление увеличивается из-за торможения потока в межлопаточных каналах РК и НА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9984" y="3010042"/>
            <a:ext cx="5395579" cy="1295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Абсолютная скорость в НА падает из-за торможения потока в межлопаточных каналах статора(</a:t>
            </a:r>
            <a:r>
              <a:rPr lang="ru-RU" i="1" dirty="0"/>
              <a:t>с</a:t>
            </a:r>
            <a:r>
              <a:rPr lang="ru-RU" i="1" cap="small" baseline="-25000" dirty="0"/>
              <a:t>2 </a:t>
            </a:r>
            <a:r>
              <a:rPr lang="en-US" i="1" dirty="0"/>
              <a:t>&gt; </a:t>
            </a:r>
            <a:r>
              <a:rPr lang="ru-RU" i="1" dirty="0"/>
              <a:t>с</a:t>
            </a:r>
            <a:r>
              <a:rPr lang="ru-RU" i="1" cap="small" baseline="-25000" dirty="0"/>
              <a:t>3</a:t>
            </a:r>
            <a:r>
              <a:rPr lang="ru-RU" dirty="0">
                <a:sym typeface="Symbol"/>
              </a:rPr>
              <a:t>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5865" y="2118649"/>
            <a:ext cx="5389699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Абсолютная скорость в РК растет из-за подвода механической работы (</a:t>
            </a:r>
            <a:r>
              <a:rPr lang="en-US" i="1" dirty="0"/>
              <a:t>c</a:t>
            </a:r>
            <a:r>
              <a:rPr lang="en-US" i="1" cap="small" baseline="-25000" dirty="0"/>
              <a:t>2</a:t>
            </a:r>
            <a:r>
              <a:rPr lang="ru-RU" i="1" cap="small" baseline="-25000" dirty="0"/>
              <a:t> </a:t>
            </a:r>
            <a:r>
              <a:rPr lang="en-US" i="1" dirty="0"/>
              <a:t>&gt; c</a:t>
            </a:r>
            <a:r>
              <a:rPr lang="en-US" i="1" cap="small" baseline="-25000" dirty="0"/>
              <a:t>1</a:t>
            </a:r>
            <a:r>
              <a:rPr lang="ru-RU" dirty="0">
                <a:sym typeface="Symbo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9" grpId="0"/>
      <p:bldP spid="30" grpId="0"/>
      <p:bldP spid="31" grpId="0"/>
      <p:bldP spid="32" grpId="0"/>
      <p:bldP spid="33" grpId="0"/>
      <p:bldP spid="2" grpId="0"/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581025" y="905955"/>
            <a:ext cx="5229225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Уравнения энергии для РК:</a:t>
            </a:r>
          </a:p>
        </p:txBody>
      </p:sp>
      <p:sp>
        <p:nvSpPr>
          <p:cNvPr id="25" name="Правая фигурная скобка 24"/>
          <p:cNvSpPr/>
          <p:nvPr/>
        </p:nvSpPr>
        <p:spPr>
          <a:xfrm>
            <a:off x="3714712" y="1427603"/>
            <a:ext cx="466726" cy="876300"/>
          </a:xfrm>
          <a:prstGeom prst="rightBrac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3202285" y="4472930"/>
            <a:ext cx="33815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cap="small" dirty="0"/>
              <a:t>В РК полное давление увеличивается</a:t>
            </a:r>
          </a:p>
        </p:txBody>
      </p:sp>
      <p:sp>
        <p:nvSpPr>
          <p:cNvPr id="46" name="Правая фигурная скобка 45"/>
          <p:cNvSpPr/>
          <p:nvPr/>
        </p:nvSpPr>
        <p:spPr>
          <a:xfrm>
            <a:off x="3683550" y="2972773"/>
            <a:ext cx="466726" cy="876300"/>
          </a:xfrm>
          <a:prstGeom prst="rightBrac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3941475" y="3100914"/>
            <a:ext cx="22574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 НА работа </a:t>
            </a:r>
          </a:p>
          <a:p>
            <a:pPr algn="ctr"/>
            <a:r>
              <a:rPr lang="ru-RU" sz="1400" cap="small" dirty="0"/>
              <a:t>не подводится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3131389" y="5101051"/>
            <a:ext cx="34333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cap="small" dirty="0"/>
              <a:t>В НА полное давление не меняется (незначительно снижается из-за потерь)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73805" y="2926224"/>
                <a:ext cx="2787493" cy="5981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НА</m:t>
                          </m:r>
                        </m:sub>
                      </m:sSub>
                      <m:r>
                        <a:rPr lang="ru-RU" sz="160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r>
                            <a:rPr lang="ru-RU" sz="16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ru-RU" sz="160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6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60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16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805" y="2926224"/>
                <a:ext cx="2787493" cy="5981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005103" y="3520559"/>
                <a:ext cx="179581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НА</m:t>
                          </m:r>
                        </m:sub>
                      </m:sSub>
                      <m:r>
                        <a:rPr lang="ru-RU" sz="1600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en-US" sz="1600"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sz="1600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en-US" sz="1600" i="1">
                          <a:latin typeface="Cambria Math"/>
                        </a:rPr>
                        <m:t>−</m:t>
                      </m:r>
                      <m:sSubSup>
                        <m:sSubSup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en-US" sz="1600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sz="1600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en-US" sz="160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103" y="3520559"/>
                <a:ext cx="1795813" cy="3385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Изменение параметров в ступени компрессора</a:t>
            </a:r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4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4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4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5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5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54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56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7429500" y="3133725"/>
            <a:ext cx="9525" cy="3171825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6572250" y="3143250"/>
            <a:ext cx="9525" cy="316230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8181975" y="3124200"/>
            <a:ext cx="9525" cy="312420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Группа 68"/>
          <p:cNvGrpSpPr>
            <a:grpSpLocks noChangeAspect="1"/>
          </p:cNvGrpSpPr>
          <p:nvPr/>
        </p:nvGrpSpPr>
        <p:grpSpPr>
          <a:xfrm>
            <a:off x="5835453" y="807765"/>
            <a:ext cx="2813023" cy="2160000"/>
            <a:chOff x="1043608" y="188640"/>
            <a:chExt cx="4032448" cy="3096344"/>
          </a:xfrm>
        </p:grpSpPr>
        <p:cxnSp>
          <p:nvCxnSpPr>
            <p:cNvPr id="70" name="Прямая соединительная линия 2"/>
            <p:cNvCxnSpPr/>
            <p:nvPr/>
          </p:nvCxnSpPr>
          <p:spPr>
            <a:xfrm>
              <a:off x="2267744" y="620688"/>
              <a:ext cx="2088232" cy="216024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/>
            <p:nvPr/>
          </p:nvCxnSpPr>
          <p:spPr>
            <a:xfrm>
              <a:off x="4283968" y="836712"/>
              <a:ext cx="0" cy="1512168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/>
            <p:nvPr/>
          </p:nvCxnSpPr>
          <p:spPr>
            <a:xfrm>
              <a:off x="3491880" y="764704"/>
              <a:ext cx="0" cy="1656184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я соединительная линия 72"/>
            <p:cNvCxnSpPr/>
            <p:nvPr/>
          </p:nvCxnSpPr>
          <p:spPr>
            <a:xfrm flipV="1">
              <a:off x="2195736" y="692696"/>
              <a:ext cx="186339" cy="1790908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я соединительная линия 73"/>
            <p:cNvCxnSpPr/>
            <p:nvPr/>
          </p:nvCxnSpPr>
          <p:spPr>
            <a:xfrm>
              <a:off x="2382075" y="692696"/>
              <a:ext cx="641245" cy="62716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>
              <a:off x="3023320" y="764704"/>
              <a:ext cx="180528" cy="1656184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2195736" y="2420888"/>
              <a:ext cx="1008112" cy="72008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2699792" y="2420888"/>
              <a:ext cx="0" cy="43200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2699792" y="2852936"/>
              <a:ext cx="1728192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Дуга 78"/>
            <p:cNvSpPr/>
            <p:nvPr/>
          </p:nvSpPr>
          <p:spPr>
            <a:xfrm rot="20844001">
              <a:off x="3240851" y="2592266"/>
              <a:ext cx="291877" cy="371475"/>
            </a:xfrm>
            <a:prstGeom prst="arc">
              <a:avLst>
                <a:gd name="adj1" fmla="val 13500000"/>
                <a:gd name="adj2" fmla="val 7302538"/>
              </a:avLst>
            </a:prstGeom>
            <a:ln w="1905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3097799" y="2894176"/>
              <a:ext cx="34977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/>
                <a:t>ω</a:t>
              </a:r>
              <a:endParaRPr lang="ru-RU" b="1" dirty="0"/>
            </a:p>
          </p:txBody>
        </p:sp>
        <p:cxnSp>
          <p:nvCxnSpPr>
            <p:cNvPr id="81" name="Прямая соединительная линия 80"/>
            <p:cNvCxnSpPr/>
            <p:nvPr/>
          </p:nvCxnSpPr>
          <p:spPr>
            <a:xfrm>
              <a:off x="4355976" y="476672"/>
              <a:ext cx="0" cy="216024"/>
            </a:xfrm>
            <a:prstGeom prst="line">
              <a:avLst/>
            </a:prstGeom>
            <a:ln w="508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/>
            <p:nvPr/>
          </p:nvCxnSpPr>
          <p:spPr>
            <a:xfrm>
              <a:off x="2267744" y="332656"/>
              <a:ext cx="0" cy="216024"/>
            </a:xfrm>
            <a:prstGeom prst="line">
              <a:avLst/>
            </a:prstGeom>
            <a:ln w="508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/>
            <p:nvPr/>
          </p:nvCxnSpPr>
          <p:spPr>
            <a:xfrm>
              <a:off x="3275856" y="332656"/>
              <a:ext cx="0" cy="216024"/>
            </a:xfrm>
            <a:prstGeom prst="line">
              <a:avLst/>
            </a:prstGeom>
            <a:ln w="508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Прямоугольник 83"/>
            <p:cNvSpPr/>
            <p:nvPr/>
          </p:nvSpPr>
          <p:spPr>
            <a:xfrm>
              <a:off x="2339752" y="188640"/>
              <a:ext cx="30168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b="1" i="1" dirty="0">
                  <a:solidFill>
                    <a:sysClr val="windowText" lastClr="000000"/>
                  </a:solidFill>
                </a:rPr>
                <a:t>1</a:t>
              </a:r>
              <a:endParaRPr lang="ru-RU" b="1" i="1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3275856" y="188640"/>
              <a:ext cx="30168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b="1" i="1" dirty="0">
                  <a:solidFill>
                    <a:sysClr val="windowText" lastClr="000000"/>
                  </a:solidFill>
                </a:rPr>
                <a:t>2</a:t>
              </a:r>
              <a:endParaRPr lang="ru-RU" b="1" i="1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4355976" y="332656"/>
              <a:ext cx="30168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i="1" dirty="0">
                  <a:solidFill>
                    <a:sysClr val="windowText" lastClr="000000"/>
                  </a:solidFill>
                </a:rPr>
                <a:t>3</a:t>
              </a:r>
              <a:endParaRPr lang="ru-RU" b="1" i="1" baseline="-25000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87" name="Прямая соединительная линия 86"/>
            <p:cNvCxnSpPr/>
            <p:nvPr/>
          </p:nvCxnSpPr>
          <p:spPr>
            <a:xfrm flipV="1">
              <a:off x="1763688" y="1556792"/>
              <a:ext cx="3096344" cy="0"/>
            </a:xfrm>
            <a:prstGeom prst="line">
              <a:avLst/>
            </a:prstGeom>
            <a:ln w="12700">
              <a:solidFill>
                <a:schemeClr val="tx1"/>
              </a:solidFill>
              <a:prstDash val="lg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Прямоугольник 87"/>
            <p:cNvSpPr/>
            <p:nvPr/>
          </p:nvSpPr>
          <p:spPr>
            <a:xfrm>
              <a:off x="3635896" y="1412776"/>
              <a:ext cx="47000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b="1" cap="all" dirty="0">
                  <a:solidFill>
                    <a:sysClr val="windowText" lastClr="000000"/>
                  </a:solidFill>
                </a:rPr>
                <a:t>НА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2523271" y="1340768"/>
              <a:ext cx="43794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b="1" cap="all" dirty="0">
                  <a:solidFill>
                    <a:sysClr val="windowText" lastClr="000000"/>
                  </a:solidFill>
                </a:rPr>
                <a:t>РК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90" name="Прямая со стрелкой 89"/>
            <p:cNvCxnSpPr/>
            <p:nvPr/>
          </p:nvCxnSpPr>
          <p:spPr>
            <a:xfrm>
              <a:off x="1475656" y="1412776"/>
              <a:ext cx="576064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Прямая со стрелкой 90"/>
            <p:cNvCxnSpPr/>
            <p:nvPr/>
          </p:nvCxnSpPr>
          <p:spPr>
            <a:xfrm>
              <a:off x="4499992" y="1340768"/>
              <a:ext cx="576064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Прямая соединительная линия 91"/>
            <p:cNvCxnSpPr/>
            <p:nvPr/>
          </p:nvCxnSpPr>
          <p:spPr>
            <a:xfrm flipV="1">
              <a:off x="3347864" y="2348880"/>
              <a:ext cx="1080120" cy="72008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3" name="Группа 42"/>
            <p:cNvGrpSpPr/>
            <p:nvPr/>
          </p:nvGrpSpPr>
          <p:grpSpPr>
            <a:xfrm>
              <a:off x="1043608" y="2276872"/>
              <a:ext cx="1872208" cy="1008112"/>
              <a:chOff x="2123728" y="2924944"/>
              <a:chExt cx="1872208" cy="1008112"/>
            </a:xfrm>
          </p:grpSpPr>
          <p:grpSp>
            <p:nvGrpSpPr>
              <p:cNvPr id="94" name="Группа 62"/>
              <p:cNvGrpSpPr/>
              <p:nvPr/>
            </p:nvGrpSpPr>
            <p:grpSpPr>
              <a:xfrm>
                <a:off x="2195736" y="2996952"/>
                <a:ext cx="1800200" cy="936104"/>
                <a:chOff x="5292080" y="2204864"/>
                <a:chExt cx="1800200" cy="936104"/>
              </a:xfrm>
            </p:grpSpPr>
            <p:cxnSp>
              <p:nvCxnSpPr>
                <p:cNvPr id="96" name="Прямая со стрелкой 95"/>
                <p:cNvCxnSpPr/>
                <p:nvPr/>
              </p:nvCxnSpPr>
              <p:spPr>
                <a:xfrm flipV="1">
                  <a:off x="6012160" y="2204864"/>
                  <a:ext cx="0" cy="563940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Прямая со стрелкой 96"/>
                <p:cNvCxnSpPr/>
                <p:nvPr/>
              </p:nvCxnSpPr>
              <p:spPr>
                <a:xfrm>
                  <a:off x="5984070" y="2768803"/>
                  <a:ext cx="604154" cy="0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8" name="Прямоугольник 97"/>
                <p:cNvSpPr/>
                <p:nvPr/>
              </p:nvSpPr>
              <p:spPr>
                <a:xfrm>
                  <a:off x="5796136" y="2708920"/>
                  <a:ext cx="1296144" cy="43204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i="1" dirty="0">
                      <a:solidFill>
                        <a:sysClr val="windowText" lastClr="000000"/>
                      </a:solidFill>
                    </a:rPr>
                    <a:t>a</a:t>
                  </a:r>
                  <a:endParaRPr lang="ru-RU" b="1" i="1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99" name="Прямоугольник 98"/>
                <p:cNvSpPr/>
                <p:nvPr/>
              </p:nvSpPr>
              <p:spPr>
                <a:xfrm>
                  <a:off x="5292080" y="2636912"/>
                  <a:ext cx="1296144" cy="43204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cap="all" dirty="0">
                      <a:solidFill>
                        <a:sysClr val="windowText" lastClr="000000"/>
                      </a:solidFill>
                    </a:rPr>
                    <a:t>0</a:t>
                  </a:r>
                  <a:endParaRPr lang="ru-RU" b="1" i="1" cap="all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95" name="Прямоугольник 94"/>
              <p:cNvSpPr/>
              <p:nvPr/>
            </p:nvSpPr>
            <p:spPr>
              <a:xfrm>
                <a:off x="2123728" y="2924944"/>
                <a:ext cx="1296144" cy="43204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i="1" dirty="0">
                    <a:solidFill>
                      <a:sysClr val="windowText" lastClr="000000"/>
                    </a:solidFill>
                  </a:rPr>
                  <a:t>r</a:t>
                </a:r>
                <a:endParaRPr lang="ru-RU" b="1" i="1" dirty="0">
                  <a:solidFill>
                    <a:sysClr val="windowText" lastClr="000000"/>
                  </a:solidFill>
                </a:endParaRPr>
              </a:p>
            </p:txBody>
          </p:sp>
        </p:grpSp>
      </p:grp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105" name="Прямая соединительная линия 104"/>
          <p:cNvCxnSpPr/>
          <p:nvPr/>
        </p:nvCxnSpPr>
        <p:spPr>
          <a:xfrm flipV="1">
            <a:off x="6581775" y="4381500"/>
            <a:ext cx="847725" cy="676275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flipV="1">
            <a:off x="7439025" y="3714750"/>
            <a:ext cx="733425" cy="666750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Прямоугольник 106"/>
          <p:cNvSpPr/>
          <p:nvPr/>
        </p:nvSpPr>
        <p:spPr>
          <a:xfrm>
            <a:off x="6903976" y="4282559"/>
            <a:ext cx="308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т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7608826" y="3692009"/>
            <a:ext cx="308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т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flipH="1">
            <a:off x="6572250" y="3448050"/>
            <a:ext cx="857250" cy="1114425"/>
          </a:xfrm>
          <a:prstGeom prst="line">
            <a:avLst/>
          </a:prstGeom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Прямоугольник 109"/>
          <p:cNvSpPr/>
          <p:nvPr/>
        </p:nvSpPr>
        <p:spPr>
          <a:xfrm>
            <a:off x="7584688" y="3053834"/>
            <a:ext cx="375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Т</a:t>
            </a:r>
            <a:r>
              <a:rPr lang="ru-RU" b="1" cap="all" baseline="30000" dirty="0">
                <a:solidFill>
                  <a:sysClr val="windowText" lastClr="000000"/>
                </a:solidFill>
              </a:rPr>
              <a:t>*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 flipH="1">
            <a:off x="7429500" y="3438525"/>
            <a:ext cx="809625" cy="0"/>
          </a:xfrm>
          <a:prstGeom prst="line">
            <a:avLst/>
          </a:prstGeom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Прямоугольник 111"/>
          <p:cNvSpPr/>
          <p:nvPr/>
        </p:nvSpPr>
        <p:spPr>
          <a:xfrm>
            <a:off x="6660763" y="3520559"/>
            <a:ext cx="375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Т</a:t>
            </a:r>
            <a:r>
              <a:rPr lang="ru-RU" b="1" cap="all" baseline="30000" dirty="0">
                <a:solidFill>
                  <a:sysClr val="windowText" lastClr="000000"/>
                </a:solidFill>
              </a:rPr>
              <a:t>*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13" name="Прямая соединительная линия 112"/>
          <p:cNvCxnSpPr/>
          <p:nvPr/>
        </p:nvCxnSpPr>
        <p:spPr>
          <a:xfrm flipH="1" flipV="1">
            <a:off x="7343776" y="5153025"/>
            <a:ext cx="838199" cy="95250"/>
          </a:xfrm>
          <a:prstGeom prst="line">
            <a:avLst/>
          </a:prstGeom>
          <a:ln w="38100">
            <a:solidFill>
              <a:srgbClr val="FF0000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Прямоугольник 113"/>
          <p:cNvSpPr/>
          <p:nvPr/>
        </p:nvSpPr>
        <p:spPr>
          <a:xfrm>
            <a:off x="6732154" y="5244584"/>
            <a:ext cx="38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p</a:t>
            </a:r>
            <a:r>
              <a:rPr lang="ru-RU" b="1" cap="all" baseline="30000" dirty="0">
                <a:solidFill>
                  <a:sysClr val="windowText" lastClr="000000"/>
                </a:solidFill>
              </a:rPr>
              <a:t>*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 flipV="1">
            <a:off x="6591300" y="5133976"/>
            <a:ext cx="847725" cy="942974"/>
          </a:xfrm>
          <a:prstGeom prst="line">
            <a:avLst/>
          </a:prstGeom>
          <a:ln w="38100">
            <a:solidFill>
              <a:srgbClr val="FF0000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Прямоугольник 115"/>
          <p:cNvSpPr/>
          <p:nvPr/>
        </p:nvSpPr>
        <p:spPr>
          <a:xfrm>
            <a:off x="7741804" y="4863584"/>
            <a:ext cx="38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p</a:t>
            </a:r>
            <a:r>
              <a:rPr lang="ru-RU" b="1" cap="all" baseline="30000" dirty="0">
                <a:solidFill>
                  <a:sysClr val="windowText" lastClr="000000"/>
                </a:solidFill>
              </a:rPr>
              <a:t>*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306990" y="2000442"/>
                <a:ext cx="135960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РК</m:t>
                          </m:r>
                        </m:sub>
                      </m:sSub>
                      <m:r>
                        <a:rPr lang="ru-RU" sz="1600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1600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ru-RU" sz="1600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 sz="1600" i="1">
                          <a:latin typeface="Cambria Math"/>
                        </a:rPr>
                        <m:t>−</m:t>
                      </m:r>
                      <m:sSubSup>
                        <m:sSubSup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1600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 sz="1600" i="1">
                              <a:latin typeface="Cambria Math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990" y="2000442"/>
                <a:ext cx="1359603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315588" y="1661718"/>
                <a:ext cx="10373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РК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≫0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5588" y="1661718"/>
                <a:ext cx="1037399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71500" y="5079734"/>
                <a:ext cx="2432782" cy="6444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600" i="1">
                              <a:latin typeface="Cambria Math"/>
                            </a:rPr>
                            <m:t>НА</m:t>
                          </m:r>
                        </m:sub>
                      </m:sSub>
                      <m:r>
                        <a:rPr lang="ru-RU" sz="1600" i="1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1600" i="1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ru-RU" sz="1600" i="1">
                              <a:latin typeface="Cambria Math"/>
                            </a:rPr>
                            <m:t>3</m:t>
                          </m:r>
                        </m:sup>
                        <m:e>
                          <m:f>
                            <m:f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1600" i="1">
                                      <a:latin typeface="Cambria Math"/>
                                    </a:rPr>
                                    <m:t>𝑑𝑝</m:t>
                                  </m:r>
                                </m:e>
                                <m:sup>
                                  <m:r>
                                    <a:rPr lang="ru-RU" sz="1600" i="1">
                                      <a:latin typeface="Cambria Math"/>
                                    </a:rPr>
                                    <m:t>∗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 sz="1600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sz="16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600" i="1">
                              <a:latin typeface="Cambria Math"/>
                            </a:rPr>
                            <m:t>𝑟</m:t>
                          </m:r>
                          <m:r>
                            <a:rPr lang="ru-RU" sz="1600" i="1">
                              <a:latin typeface="Cambria Math"/>
                            </a:rPr>
                            <m:t>НА</m:t>
                          </m:r>
                        </m:sub>
                      </m:sSub>
                      <m:r>
                        <a:rPr lang="ru-RU" sz="16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16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" y="5079734"/>
                <a:ext cx="2432782" cy="64440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E77B1B8-53FD-4CD6-BDA3-D54DD496B89B}"/>
              </a:ext>
            </a:extLst>
          </p:cNvPr>
          <p:cNvSpPr/>
          <p:nvPr/>
        </p:nvSpPr>
        <p:spPr>
          <a:xfrm>
            <a:off x="571500" y="3815795"/>
            <a:ext cx="558952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Уравнение энергии в механической форме: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DFE2B67-9048-49A1-87DA-516D63C22280}"/>
              </a:ext>
            </a:extLst>
          </p:cNvPr>
          <p:cNvSpPr/>
          <p:nvPr/>
        </p:nvSpPr>
        <p:spPr>
          <a:xfrm>
            <a:off x="638986" y="2431688"/>
            <a:ext cx="306660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Уравнения энергии для НА: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7381D13-0D1B-4E9C-AFF4-6D3C8D2A2DA9}"/>
                  </a:ext>
                </a:extLst>
              </p:cNvPr>
              <p:cNvSpPr/>
              <p:nvPr/>
            </p:nvSpPr>
            <p:spPr>
              <a:xfrm>
                <a:off x="764696" y="1402773"/>
                <a:ext cx="2749086" cy="5886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16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ru-RU" sz="16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7381D13-0D1B-4E9C-AFF4-6D3C8D2A2D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696" y="1402773"/>
                <a:ext cx="2749086" cy="5886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A153FF01-AEFC-413E-921A-5FD92B08682A}"/>
                  </a:ext>
                </a:extLst>
              </p:cNvPr>
              <p:cNvSpPr/>
              <p:nvPr/>
            </p:nvSpPr>
            <p:spPr>
              <a:xfrm>
                <a:off x="581025" y="4300885"/>
                <a:ext cx="2387898" cy="6444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600" i="1">
                              <a:latin typeface="Cambria Math"/>
                            </a:rPr>
                            <m:t>РК</m:t>
                          </m:r>
                        </m:sub>
                      </m:sSub>
                      <m:r>
                        <a:rPr lang="ru-RU" sz="1600" i="1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16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 sz="1600" i="1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1600" i="1">
                                      <a:latin typeface="Cambria Math"/>
                                    </a:rPr>
                                    <m:t>𝑑𝑝</m:t>
                                  </m:r>
                                </m:e>
                                <m:sup>
                                  <m:r>
                                    <a:rPr lang="ru-RU" sz="1600" i="1">
                                      <a:latin typeface="Cambria Math"/>
                                    </a:rPr>
                                    <m:t>∗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 sz="1600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sz="16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600" i="1">
                              <a:latin typeface="Cambria Math"/>
                            </a:rPr>
                            <m:t>𝑟</m:t>
                          </m:r>
                          <m:r>
                            <a:rPr lang="ru-RU" sz="1600" i="1">
                              <a:latin typeface="Cambria Math"/>
                            </a:rPr>
                            <m:t>рк</m:t>
                          </m:r>
                        </m:sub>
                      </m:sSub>
                      <m:r>
                        <a:rPr lang="en-US" sz="1600" i="1">
                          <a:latin typeface="Cambria Math"/>
                        </a:rPr>
                        <m:t>&gt;0</m:t>
                      </m:r>
                    </m:oMath>
                  </m:oMathPara>
                </a14:m>
                <a:endParaRPr lang="ru-RU" sz="16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A153FF01-AEFC-413E-921A-5FD92B0868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025" y="4300885"/>
                <a:ext cx="2387898" cy="64440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5505F2DD-4E73-4451-AC17-B7FC6A0EC930}"/>
                  </a:ext>
                </a:extLst>
              </p:cNvPr>
              <p:cNvSpPr/>
              <p:nvPr/>
            </p:nvSpPr>
            <p:spPr>
              <a:xfrm>
                <a:off x="1032773" y="5720250"/>
                <a:ext cx="1834540" cy="7134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1600" i="1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ru-RU" sz="1600" i="1">
                              <a:latin typeface="Cambria Math"/>
                            </a:rPr>
                            <m:t>3</m:t>
                          </m:r>
                        </m:sup>
                        <m:e>
                          <m:f>
                            <m:f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1600" i="1">
                                      <a:latin typeface="Cambria Math"/>
                                    </a:rPr>
                                    <m:t>𝑑𝑝</m:t>
                                  </m:r>
                                </m:e>
                                <m:sup>
                                  <m:r>
                                    <a:rPr lang="ru-RU" sz="1600" i="1">
                                      <a:latin typeface="Cambria Math"/>
                                    </a:rPr>
                                    <m:t>∗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 sz="1600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sz="1600" i="1">
                          <a:latin typeface="Cambria Math"/>
                        </a:rPr>
                        <m:t>=−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600" i="1">
                              <a:latin typeface="Cambria Math"/>
                            </a:rPr>
                            <m:t>𝑟</m:t>
                          </m:r>
                          <m:r>
                            <a:rPr lang="ru-RU" sz="1600" i="1">
                              <a:latin typeface="Cambria Math"/>
                            </a:rPr>
                            <m:t>НА</m:t>
                          </m:r>
                        </m:sub>
                      </m:sSub>
                    </m:oMath>
                  </m:oMathPara>
                </a14:m>
                <a:endParaRPr lang="ru-RU" sz="16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5505F2DD-4E73-4451-AC17-B7FC6A0EC9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773" y="5720250"/>
                <a:ext cx="1834540" cy="71340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3" grpId="0"/>
      <p:bldP spid="46" grpId="0" animBg="1"/>
      <p:bldP spid="49" grpId="0"/>
      <p:bldP spid="57" grpId="0"/>
      <p:bldP spid="6" grpId="0"/>
      <p:bldP spid="8" grpId="0"/>
      <p:bldP spid="107" grpId="0"/>
      <p:bldP spid="108" grpId="0"/>
      <p:bldP spid="110" grpId="0"/>
      <p:bldP spid="112" grpId="0"/>
      <p:bldP spid="114" grpId="0"/>
      <p:bldP spid="116" grpId="0"/>
      <p:bldP spid="3" grpId="0"/>
      <p:bldP spid="4" grpId="0"/>
      <p:bldP spid="9" grpId="0"/>
      <p:bldP spid="10" grpId="0"/>
      <p:bldP spid="11" grpId="0"/>
      <p:bldP spid="13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Преобразование энергии в ступени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0231" y="714425"/>
            <a:ext cx="39636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Степень повышения давления: Показывает во сколько раз в компрессоре растет давление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119868" y="1993648"/>
            <a:ext cx="54006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Баланс энергии в ступени компрессора</a:t>
            </a: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636604" y="1263851"/>
                <a:ext cx="1005275" cy="7160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i="1">
                              <a:latin typeface="Cambria Math"/>
                            </a:rPr>
                            <m:t>𝜋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к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р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к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р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в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6604" y="1263851"/>
                <a:ext cx="1005275" cy="7160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964910" y="1024309"/>
                <a:ext cx="3869008" cy="8345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1600" i="1">
                              <a:latin typeface="Cambria Math"/>
                            </a:rPr>
                            <m:t>𝜂</m:t>
                          </m:r>
                        </m:e>
                        <m:sub>
                          <m:r>
                            <a:rPr lang="ru-RU" sz="1600" i="1">
                              <a:latin typeface="Cambria Math"/>
                            </a:rPr>
                            <m:t>к</m:t>
                          </m:r>
                        </m:sub>
                        <m:sup>
                          <m:r>
                            <a:rPr lang="ru-RU" sz="1600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 sz="16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к</m:t>
                              </m:r>
                              <m:r>
                                <a:rPr lang="en-US" sz="1600" i="1">
                                  <a:latin typeface="Cambria Math"/>
                                </a:rPr>
                                <m:t>𝑠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к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den>
                      </m:f>
                      <m:r>
                        <a:rPr lang="ru-RU" sz="16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р</m:t>
                              </m:r>
                            </m:sub>
                          </m:sSub>
                          <m:d>
                            <m:d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600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ru-RU" sz="1600" i="1">
                                      <a:latin typeface="Cambria Math"/>
                                    </a:rPr>
                                    <m:t>к</m:t>
                                  </m:r>
                                  <m:r>
                                    <a:rPr lang="en-US" sz="1600" i="1">
                                      <a:latin typeface="Cambria Math"/>
                                    </a:rPr>
                                    <m:t>𝑠</m:t>
                                  </m:r>
                                </m:sub>
                                <m:sup>
                                  <m:r>
                                    <a:rPr lang="ru-RU" sz="1600" i="1">
                                      <a:latin typeface="Cambria Math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lang="ru-RU" sz="1600" i="1">
                                  <a:latin typeface="Cambria Math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600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ru-RU" sz="1600" i="1">
                                      <a:latin typeface="Cambria Math"/>
                                    </a:rPr>
                                    <m:t>в</m:t>
                                  </m:r>
                                </m:sub>
                                <m:sup>
                                  <m:r>
                                    <a:rPr lang="ru-RU" sz="1600" i="1">
                                      <a:latin typeface="Cambria Math"/>
                                    </a:rPr>
                                    <m:t>∗</m:t>
                                  </m:r>
                                </m:sup>
                              </m:sSubSup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р</m:t>
                              </m:r>
                            </m:sub>
                          </m:sSub>
                          <m:d>
                            <m:d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600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ru-RU" sz="1600" i="1">
                                      <a:latin typeface="Cambria Math"/>
                                    </a:rPr>
                                    <m:t>к</m:t>
                                  </m:r>
                                </m:sub>
                                <m:sup>
                                  <m:r>
                                    <a:rPr lang="ru-RU" sz="1600" i="1">
                                      <a:latin typeface="Cambria Math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lang="ru-RU" sz="1600" i="1">
                                  <a:latin typeface="Cambria Math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600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ru-RU" sz="1600" i="1">
                                      <a:latin typeface="Cambria Math"/>
                                    </a:rPr>
                                    <m:t>в</m:t>
                                  </m:r>
                                </m:sub>
                                <m:sup>
                                  <m:r>
                                    <a:rPr lang="ru-RU" sz="1600" i="1">
                                      <a:latin typeface="Cambria Math"/>
                                    </a:rPr>
                                    <m:t>∗</m:t>
                                  </m:r>
                                </m:sup>
                              </m:sSubSup>
                            </m:e>
                          </m:d>
                        </m:den>
                      </m:f>
                      <m:r>
                        <a:rPr lang="ru-RU" sz="16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в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  <m:d>
                            <m:d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600" i="1">
                                      <a:latin typeface="Cambria Math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ru-RU" sz="1600" i="1">
                                      <a:latin typeface="Cambria Math"/>
                                    </a:rPr>
                                    <m:t>к</m:t>
                                  </m:r>
                                </m:sub>
                                <m:sup>
                                  <m:r>
                                    <a:rPr lang="ru-RU" sz="1600" i="1">
                                      <a:latin typeface="Cambria Math"/>
                                    </a:rPr>
                                    <m:t>∗</m:t>
                                  </m:r>
                                  <m:f>
                                    <m:fPr>
                                      <m:ctrlPr>
                                        <a:rPr lang="ru-RU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ru-RU" sz="1600" i="1">
                                          <a:latin typeface="Cambria Math"/>
                                        </a:rPr>
                                        <m:t>𝑘</m:t>
                                      </m:r>
                                      <m:r>
                                        <a:rPr lang="ru-RU" sz="1600" i="1">
                                          <a:latin typeface="Cambria Math"/>
                                        </a:rPr>
                                        <m:t>−1</m:t>
                                      </m:r>
                                    </m:num>
                                    <m:den>
                                      <m:r>
                                        <a:rPr lang="ru-RU" sz="1600" i="1">
                                          <a:latin typeface="Cambria Math"/>
                                        </a:rPr>
                                        <m:t>𝑘</m:t>
                                      </m:r>
                                    </m:den>
                                  </m:f>
                                </m:sup>
                              </m:sSubSup>
                              <m:r>
                                <a:rPr lang="ru-RU" sz="16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к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  <m:r>
                            <a:rPr lang="ru-RU" sz="16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в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4910" y="1024309"/>
                <a:ext cx="3869008" cy="83458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5072838" y="670864"/>
            <a:ext cx="36531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КПД компрессора: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608341" y="2393128"/>
            <a:ext cx="7920880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048501" y="5993528"/>
            <a:ext cx="3384376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729021" y="4881508"/>
            <a:ext cx="1440160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1438867" y="5993528"/>
            <a:ext cx="31279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cap="all" dirty="0">
                <a:solidFill>
                  <a:sysClr val="windowText" lastClr="000000"/>
                </a:solidFill>
              </a:rPr>
              <a:t>Потери в радиальном зазоре</a:t>
            </a:r>
            <a:endParaRPr lang="ru-RU" sz="1600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663356" y="5633488"/>
            <a:ext cx="19464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cap="all" dirty="0">
                <a:solidFill>
                  <a:sysClr val="windowText" lastClr="000000"/>
                </a:solidFill>
              </a:rPr>
              <a:t>Дисковые потери</a:t>
            </a:r>
            <a:endParaRPr lang="ru-RU" sz="1600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 rot="16200000">
            <a:off x="6645162" y="3316587"/>
            <a:ext cx="21101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cap="all" dirty="0">
                <a:solidFill>
                  <a:sysClr val="windowText" lastClr="000000"/>
                </a:solidFill>
              </a:rPr>
              <a:t>Изоэнтропический</a:t>
            </a:r>
          </a:p>
          <a:p>
            <a:pPr algn="ctr"/>
            <a:r>
              <a:rPr lang="ru-RU" sz="1600" b="1" cap="all" dirty="0">
                <a:solidFill>
                  <a:sysClr val="windowText" lastClr="000000"/>
                </a:solidFill>
              </a:rPr>
              <a:t> напор</a:t>
            </a:r>
            <a:r>
              <a:rPr lang="en-US" sz="1600" b="1" cap="all" dirty="0">
                <a:solidFill>
                  <a:sysClr val="windowText" lastClr="000000"/>
                </a:solidFill>
              </a:rPr>
              <a:t>,</a:t>
            </a:r>
            <a:r>
              <a:rPr lang="ru-RU" sz="1600" b="1" cap="all" dirty="0">
                <a:solidFill>
                  <a:sysClr val="windowText" lastClr="000000"/>
                </a:solidFill>
              </a:rPr>
              <a:t> </a:t>
            </a:r>
            <a:r>
              <a:rPr lang="en-US" sz="1600" b="1" i="1" cap="all" dirty="0">
                <a:solidFill>
                  <a:sysClr val="windowText" lastClr="000000"/>
                </a:solidFill>
              </a:rPr>
              <a:t>L</a:t>
            </a:r>
            <a:r>
              <a:rPr lang="ru-RU" sz="1600" b="1" i="1" cap="all" dirty="0">
                <a:solidFill>
                  <a:sysClr val="windowText" lastClr="000000"/>
                </a:solidFill>
              </a:rPr>
              <a:t>*</a:t>
            </a:r>
            <a:r>
              <a:rPr lang="ru-RU" sz="1600" b="1" i="1" baseline="-25000" dirty="0" err="1">
                <a:solidFill>
                  <a:sysClr val="windowText" lastClr="000000"/>
                </a:solidFill>
              </a:rPr>
              <a:t>ст</a:t>
            </a:r>
            <a:r>
              <a:rPr lang="en-US" sz="1600" b="1" i="1" baseline="-25000" dirty="0">
                <a:solidFill>
                  <a:sysClr val="windowText" lastClr="000000"/>
                </a:solidFill>
              </a:rPr>
              <a:t>s</a:t>
            </a:r>
            <a:endParaRPr lang="ru-RU" sz="1600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8025165" y="2361228"/>
            <a:ext cx="0" cy="2520280"/>
          </a:xfrm>
          <a:prstGeom prst="line">
            <a:avLst/>
          </a:prstGeom>
          <a:ln w="25400"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5432877" y="5849512"/>
            <a:ext cx="288032" cy="14401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 flipV="1">
            <a:off x="5432877" y="5633488"/>
            <a:ext cx="288032" cy="21602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4640973" y="5268580"/>
            <a:ext cx="3024336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7665309" y="5124564"/>
            <a:ext cx="288032" cy="14401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cxnSpLocks/>
          </p:cNvCxnSpPr>
          <p:nvPr/>
        </p:nvCxnSpPr>
        <p:spPr>
          <a:xfrm flipH="1" flipV="1">
            <a:off x="7665309" y="4881508"/>
            <a:ext cx="288032" cy="24305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344829" y="5628620"/>
            <a:ext cx="3600400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6945229" y="5484604"/>
            <a:ext cx="288032" cy="14401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 flipV="1">
            <a:off x="6945229" y="5268580"/>
            <a:ext cx="288032" cy="21602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3272821" y="5268580"/>
            <a:ext cx="38164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cap="all" dirty="0">
                <a:solidFill>
                  <a:sysClr val="windowText" lastClr="000000"/>
                </a:solidFill>
              </a:rPr>
              <a:t>Гидравлические</a:t>
            </a:r>
            <a:r>
              <a:rPr lang="en-US" sz="1600" b="1" cap="all" dirty="0">
                <a:solidFill>
                  <a:sysClr val="windowText" lastClr="000000"/>
                </a:solidFill>
              </a:rPr>
              <a:t> </a:t>
            </a:r>
            <a:r>
              <a:rPr lang="ru-RU" sz="1600" b="1" cap="all" dirty="0">
                <a:solidFill>
                  <a:sysClr val="windowText" lastClr="000000"/>
                </a:solidFill>
              </a:rPr>
              <a:t>потери</a:t>
            </a:r>
            <a:endParaRPr lang="ru-RU" sz="1600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V="1">
            <a:off x="4928821" y="6209552"/>
            <a:ext cx="288032" cy="14401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 flipV="1">
            <a:off x="4928821" y="5993528"/>
            <a:ext cx="288032" cy="21602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3488661" y="6353568"/>
            <a:ext cx="1445696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3344645" y="2393128"/>
            <a:ext cx="1" cy="3240360"/>
          </a:xfrm>
          <a:prstGeom prst="line">
            <a:avLst/>
          </a:prstGeom>
          <a:ln w="25400"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 rot="16200000">
            <a:off x="1659660" y="3866703"/>
            <a:ext cx="30192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cap="all" dirty="0">
                <a:solidFill>
                  <a:sysClr val="windowText" lastClr="000000"/>
                </a:solidFill>
              </a:rPr>
              <a:t>Напор на рабочем колесе</a:t>
            </a:r>
            <a:r>
              <a:rPr lang="en-US" sz="1600" b="1" cap="all" dirty="0">
                <a:solidFill>
                  <a:sysClr val="windowText" lastClr="000000"/>
                </a:solidFill>
              </a:rPr>
              <a:t>,</a:t>
            </a:r>
            <a:r>
              <a:rPr lang="ru-RU" sz="1600" b="1" cap="all" dirty="0">
                <a:solidFill>
                  <a:sysClr val="windowText" lastClr="000000"/>
                </a:solidFill>
              </a:rPr>
              <a:t> </a:t>
            </a:r>
            <a:r>
              <a:rPr lang="en-US" sz="1600" b="1" i="1" cap="all" dirty="0">
                <a:solidFill>
                  <a:sysClr val="windowText" lastClr="000000"/>
                </a:solidFill>
              </a:rPr>
              <a:t>L</a:t>
            </a:r>
            <a:r>
              <a:rPr lang="en-US" sz="1600" b="1" i="1" baseline="-25000" dirty="0">
                <a:solidFill>
                  <a:sysClr val="windowText" lastClr="000000"/>
                </a:solidFill>
              </a:rPr>
              <a:t>u</a:t>
            </a:r>
            <a:endParaRPr lang="ru-RU" sz="1600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968381" y="6353568"/>
            <a:ext cx="2520280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1184405" y="2393128"/>
            <a:ext cx="0" cy="3960440"/>
          </a:xfrm>
          <a:prstGeom prst="line">
            <a:avLst/>
          </a:prstGeom>
          <a:ln w="25400"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 rot="16200000">
            <a:off x="-232453" y="4218370"/>
            <a:ext cx="24446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cap="all" dirty="0">
                <a:solidFill>
                  <a:sysClr val="windowText" lastClr="000000"/>
                </a:solidFill>
              </a:rPr>
              <a:t>Затраченный напор</a:t>
            </a:r>
            <a:r>
              <a:rPr lang="en-US" sz="1600" b="1" cap="all" dirty="0">
                <a:solidFill>
                  <a:sysClr val="windowText" lastClr="000000"/>
                </a:solidFill>
              </a:rPr>
              <a:t>,</a:t>
            </a:r>
            <a:r>
              <a:rPr lang="ru-RU" sz="1600" b="1" cap="all" dirty="0">
                <a:solidFill>
                  <a:sysClr val="windowText" lastClr="000000"/>
                </a:solidFill>
              </a:rPr>
              <a:t> </a:t>
            </a:r>
            <a:r>
              <a:rPr lang="en-US" sz="1600" b="1" i="1" cap="all" dirty="0">
                <a:solidFill>
                  <a:sysClr val="windowText" lastClr="000000"/>
                </a:solidFill>
              </a:rPr>
              <a:t>L</a:t>
            </a:r>
            <a:r>
              <a:rPr lang="ru-RU" sz="1600" b="1" baseline="-25000" dirty="0">
                <a:solidFill>
                  <a:sysClr val="windowText" lastClr="000000"/>
                </a:solidFill>
              </a:rPr>
              <a:t>к</a:t>
            </a:r>
            <a:endParaRPr lang="ru-RU" sz="1600" b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 rot="16200000">
            <a:off x="262967" y="4133654"/>
            <a:ext cx="22390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rgbClr val="FF0000"/>
                </a:solidFill>
              </a:rPr>
              <a:t>Источник энергии</a:t>
            </a:r>
            <a:endParaRPr lang="ru-RU" b="1" i="1" cap="all" baseline="-25000" dirty="0">
              <a:solidFill>
                <a:srgbClr val="FF000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 rot="16200000">
            <a:off x="2954346" y="3615623"/>
            <a:ext cx="1149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rgbClr val="FF0000"/>
                </a:solidFill>
              </a:rPr>
              <a:t>Лопатки</a:t>
            </a:r>
            <a:endParaRPr lang="ru-RU" b="1" i="1" cap="all" baseline="-25000" dirty="0">
              <a:solidFill>
                <a:srgbClr val="FF00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 rot="16200000">
            <a:off x="7743405" y="3436702"/>
            <a:ext cx="875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rgbClr val="FF0000"/>
                </a:solidFill>
              </a:rPr>
              <a:t>Поток</a:t>
            </a:r>
            <a:endParaRPr lang="ru-RU" b="1" i="1" cap="all" baseline="-25000" dirty="0">
              <a:solidFill>
                <a:srgbClr val="FF0000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072837" y="4804147"/>
            <a:ext cx="26711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cap="all" dirty="0">
                <a:solidFill>
                  <a:sysClr val="windowText" lastClr="000000"/>
                </a:solidFill>
              </a:rPr>
              <a:t>Потери на дополнительное </a:t>
            </a:r>
          </a:p>
          <a:p>
            <a:pPr algn="ctr"/>
            <a:r>
              <a:rPr lang="ru-RU" sz="1400" b="1" cap="all" dirty="0">
                <a:solidFill>
                  <a:sysClr val="windowText" lastClr="000000"/>
                </a:solidFill>
              </a:rPr>
              <a:t>объемное сжатие</a:t>
            </a:r>
            <a:endParaRPr lang="ru-RU" sz="1400" b="1" i="1" cap="all" baseline="-25000" dirty="0">
              <a:solidFill>
                <a:sysClr val="windowText" lastClr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 rot="16200000" flipH="1">
                <a:off x="1679400" y="3818191"/>
                <a:ext cx="23059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 flipH="1">
                <a:off x="1679400" y="3818191"/>
                <a:ext cx="2305951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 rot="16200000">
                <a:off x="5806651" y="3391748"/>
                <a:ext cx="2565189" cy="5422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ст</m:t>
                              </m:r>
                              <m:r>
                                <a:rPr lang="ru-RU" sz="1400" i="1"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</m:e>
                        <m:sup>
                          <m:r>
                            <a:rPr lang="ru-RU" sz="1400" i="1"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ru-RU" sz="14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400" i="1">
                              <a:latin typeface="Cambria Math"/>
                            </a:rPr>
                            <m:t>𝑘</m:t>
                          </m:r>
                        </m:num>
                        <m:den>
                          <m:r>
                            <a:rPr lang="ru-RU" sz="1400" i="1">
                              <a:latin typeface="Cambria Math"/>
                            </a:rPr>
                            <m:t>𝑘</m:t>
                          </m:r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r>
                            <a:rPr lang="ru-RU" sz="140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ru-RU" sz="1400" i="1">
                          <a:latin typeface="Cambria Math"/>
                        </a:rPr>
                        <m:t>𝑅</m:t>
                      </m:r>
                      <m:sSup>
                        <m:sSup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в</m:t>
                              </m:r>
                            </m:sub>
                          </m:sSub>
                        </m:e>
                        <m:sup>
                          <m:r>
                            <a:rPr lang="ru-RU" sz="1400" i="1">
                              <a:latin typeface="Cambria Math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ст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∗</m:t>
                              </m:r>
                              <m:f>
                                <m:f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k</m:t>
                                  </m:r>
                                  <m:r>
                                    <a:rPr lang="ru-RU" sz="1400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ru-RU" sz="140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k</m:t>
                                  </m:r>
                                </m:den>
                              </m:f>
                            </m:sup>
                          </m:sSubSup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r>
                            <a:rPr lang="ru-RU" sz="1400">
                              <a:latin typeface="Cambria Math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5806651" y="3391748"/>
                <a:ext cx="2565189" cy="54226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5" grpId="0"/>
      <p:bldP spid="26" grpId="0"/>
      <p:bldP spid="27" grpId="0"/>
      <p:bldP spid="38" grpId="0"/>
      <p:bldP spid="43" grpId="0"/>
      <p:bldP spid="46" grpId="0"/>
      <p:bldP spid="47" grpId="0"/>
      <p:bldP spid="48" grpId="0"/>
      <p:bldP spid="49" grpId="0"/>
      <p:bldP spid="50" grpId="0"/>
      <p:bldP spid="51" grpId="0"/>
      <p:bldP spid="5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36692" y="6345239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Elektra Medium Pro" panose="02000803000000020004" pitchFamily="50" charset="-52"/>
              </a:rPr>
              <a:t>10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6527" y="2613392"/>
            <a:ext cx="3831772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БЛАГОДАРЮ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ЗА ВНИМАНИЕ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9270" y="4348147"/>
            <a:ext cx="3846286" cy="116955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51246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Компрессор. Общие сведения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0" y="798713"/>
            <a:ext cx="8143876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</a:pPr>
            <a:r>
              <a:rPr lang="ru-RU" b="1" i="1" dirty="0"/>
              <a:t>Компрессор</a:t>
            </a:r>
            <a:r>
              <a:rPr lang="ru-RU" dirty="0"/>
              <a:t> – устройство, предназначенное для непрерывного сжатия рабочего тела до требуемого уровня степени повышения давления  за счет постоянного подвода механической энергии  к потоку рабочего тела </a:t>
            </a:r>
          </a:p>
        </p:txBody>
      </p:sp>
      <p:pic>
        <p:nvPicPr>
          <p:cNvPr id="9" name="Рисунок 8" descr="CFM56-7B компр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7044" y="2027100"/>
            <a:ext cx="4188271" cy="2160000"/>
          </a:xfrm>
          <a:prstGeom prst="rect">
            <a:avLst/>
          </a:prstGeom>
        </p:spPr>
      </p:pic>
      <p:pic>
        <p:nvPicPr>
          <p:cNvPr id="14" name="Рисунок 13" descr="7740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6275" y="4267200"/>
            <a:ext cx="2504348" cy="2160000"/>
          </a:xfrm>
          <a:prstGeom prst="rect">
            <a:avLst/>
          </a:prstGeom>
        </p:spPr>
      </p:pic>
      <p:pic>
        <p:nvPicPr>
          <p:cNvPr id="15" name="Рисунок 14" descr="Druckluft_QI_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19775" y="4260992"/>
            <a:ext cx="2711424" cy="1800000"/>
          </a:xfrm>
          <a:prstGeom prst="rect">
            <a:avLst/>
          </a:prstGeom>
        </p:spPr>
      </p:pic>
      <p:pic>
        <p:nvPicPr>
          <p:cNvPr id="16" name="Рисунок 15" descr="КСД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09962" y="4286250"/>
            <a:ext cx="1815168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966099_203363_1285862188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1152" y="3469275"/>
            <a:ext cx="2203741" cy="216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Классификация Компрессоров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2625" y="793835"/>
            <a:ext cx="4750426" cy="1946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</a:pPr>
            <a:r>
              <a:rPr lang="ru-RU" dirty="0"/>
              <a:t>Классификация компрессоров: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/>
              <a:t>По числу ступеней: </a:t>
            </a:r>
          </a:p>
          <a:p>
            <a:pPr marL="266700">
              <a:lnSpc>
                <a:spcPct val="150000"/>
              </a:lnSpc>
            </a:pPr>
            <a:r>
              <a:rPr lang="ru-RU" sz="1600" u="sng" dirty="0"/>
              <a:t>одноступенчатые, многоступенчатые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/>
              <a:t>По направлению движению рабочего тела: </a:t>
            </a:r>
            <a:r>
              <a:rPr lang="ru-RU" sz="1600" u="sng" dirty="0"/>
              <a:t>осевые и центробежные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141343" y="719250"/>
            <a:ext cx="360260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Элементы ступени осевого компрессора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43023" y="2730611"/>
            <a:ext cx="20193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Одноступенчатый центробежный компрессор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724" y="975527"/>
            <a:ext cx="2355354" cy="2160000"/>
          </a:xfrm>
          <a:prstGeom prst="rect">
            <a:avLst/>
          </a:prstGeom>
          <a:noFill/>
        </p:spPr>
      </p:pic>
      <p:pic>
        <p:nvPicPr>
          <p:cNvPr id="16" name="Рисунок 15" descr="КСД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22673" y="3469275"/>
            <a:ext cx="2180267" cy="2160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935514" y="2815363"/>
            <a:ext cx="20193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Многоступенчатый осевой компрессор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26630" y="3084713"/>
            <a:ext cx="3712569" cy="330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r>
              <a:rPr lang="ru-RU" dirty="0"/>
              <a:t>Современный компрессор должен: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500" dirty="0"/>
              <a:t>Иметь высокий КПД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500" dirty="0"/>
              <a:t>Работать в течении требуемого ресурса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500" dirty="0"/>
              <a:t>Иметь малые размеры и вес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500" dirty="0"/>
              <a:t>Быть технологичным и удобным в эксплуатации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500" dirty="0"/>
              <a:t>Иметь широкий диапазон устойчивой работы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09600" y="1980114"/>
            <a:ext cx="8002089" cy="2957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lnSpc>
                <a:spcPct val="150000"/>
              </a:lnSpc>
            </a:pPr>
            <a:r>
              <a:rPr lang="ru-RU" dirty="0"/>
              <a:t>В РК расходуется на:</a:t>
            </a:r>
          </a:p>
          <a:p>
            <a:pPr marL="2695575" indent="-1619250">
              <a:lnSpc>
                <a:spcPct val="150000"/>
              </a:lnSpc>
            </a:pPr>
            <a:r>
              <a:rPr lang="ru-RU" dirty="0"/>
              <a:t>		- Увеличение потенциальной энергии сжатого газа в РК (увеличение давления)</a:t>
            </a:r>
          </a:p>
          <a:p>
            <a:pPr marL="1076325">
              <a:lnSpc>
                <a:spcPct val="150000"/>
              </a:lnSpc>
            </a:pPr>
            <a:endParaRPr lang="ru-RU" dirty="0"/>
          </a:p>
          <a:p>
            <a:pPr marL="1076325">
              <a:lnSpc>
                <a:spcPct val="150000"/>
              </a:lnSpc>
            </a:pPr>
            <a:r>
              <a:rPr lang="ru-RU" dirty="0"/>
              <a:t>- Изменение кинетической энергии в РК</a:t>
            </a:r>
          </a:p>
          <a:p>
            <a:pPr marL="1076325">
              <a:lnSpc>
                <a:spcPct val="150000"/>
              </a:lnSpc>
            </a:pPr>
            <a:endParaRPr lang="ru-RU" dirty="0"/>
          </a:p>
          <a:p>
            <a:pPr marL="1076325">
              <a:lnSpc>
                <a:spcPct val="150000"/>
              </a:lnSpc>
            </a:pPr>
            <a:r>
              <a:rPr lang="ru-RU" dirty="0"/>
              <a:t>- Преодоление гидравлических потерь в проточной части РК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798713"/>
            <a:ext cx="8143876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В рабочем колесе компрессора подводится механическая работа:</a:t>
            </a:r>
          </a:p>
          <a:p>
            <a:pPr marL="1076325">
              <a:lnSpc>
                <a:spcPct val="150000"/>
              </a:lnSpc>
            </a:pP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Принцип действия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859924" y="1473212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Уравнение Бернулли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560175" y="1264438"/>
                <a:ext cx="3299749" cy="7253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к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𝑟</m:t>
                          </m:r>
                          <m:d>
                            <m:d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1−2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175" y="1264438"/>
                <a:ext cx="3299749" cy="72532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773261" y="5117967"/>
            <a:ext cx="792704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Куда должна направиться большая часть энергии?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41244" y="2423673"/>
                <a:ext cx="2871619" cy="6628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16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 sz="1600" i="1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sz="1600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sz="16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/>
                            </a:rPr>
                            <m:t>𝑘</m:t>
                          </m:r>
                        </m:num>
                        <m:den>
                          <m:r>
                            <a:rPr lang="ru-RU" sz="1600" i="1">
                              <a:latin typeface="Cambria Math"/>
                            </a:rPr>
                            <m:t>𝑘</m:t>
                          </m:r>
                          <m:r>
                            <a:rPr lang="ru-RU" sz="1600" i="1">
                              <a:latin typeface="Cambria Math"/>
                            </a:rPr>
                            <m:t>−1</m:t>
                          </m:r>
                        </m:den>
                      </m:f>
                      <m:r>
                        <a:rPr lang="en-US" sz="1600" i="1">
                          <a:latin typeface="Cambria Math"/>
                        </a:rPr>
                        <m:t>𝑅</m:t>
                      </m:r>
                      <m:sSubSup>
                        <m:sSubSup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ru-RU" sz="16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 sz="1600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d>
                        <m:d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к</m:t>
                              </m:r>
                            </m:sub>
                            <m:sup>
                              <m:f>
                                <m:f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i="1">
                                      <a:latin typeface="Cambria Math"/>
                                    </a:rPr>
                                    <m:t>𝑘</m:t>
                                  </m:r>
                                  <m:r>
                                    <a:rPr lang="ru-RU" sz="1600" i="1">
                                      <a:latin typeface="Cambria Math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latin typeface="Cambria Math"/>
                                    </a:rPr>
                                    <m:t>𝑘</m:t>
                                  </m:r>
                                </m:den>
                              </m:f>
                            </m:sup>
                          </m:sSubSup>
                          <m:r>
                            <a:rPr lang="ru-RU" sz="1600" i="1">
                              <a:latin typeface="Cambria Math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244" y="2423673"/>
                <a:ext cx="2871619" cy="66287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3261" y="3615171"/>
                <a:ext cx="849143" cy="5981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6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6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261" y="3615171"/>
                <a:ext cx="849143" cy="5981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3261" y="4503562"/>
                <a:ext cx="903196" cy="3888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𝑟</m:t>
                          </m:r>
                          <m:d>
                            <m:d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1−2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261" y="4503562"/>
                <a:ext cx="903196" cy="38888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6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Изображение выглядит как человек, одежда, стена, женщина&#10;&#10;Описание создано автоматически">
            <a:extLst>
              <a:ext uri="{FF2B5EF4-FFF2-40B4-BE49-F238E27FC236}">
                <a16:creationId xmlns:a16="http://schemas.microsoft.com/office/drawing/2014/main" id="{2E6A424A-9668-495C-8960-90F56E84EA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68" y="4281191"/>
            <a:ext cx="3048000" cy="20330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723899" y="2077039"/>
            <a:ext cx="80020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lnSpc>
                <a:spcPct val="150000"/>
              </a:lnSpc>
            </a:pPr>
            <a:r>
              <a:rPr lang="ru-RU" dirty="0"/>
              <a:t>Давление увеличивается за счет:</a:t>
            </a:r>
          </a:p>
          <a:p>
            <a:pPr marL="1076325">
              <a:lnSpc>
                <a:spcPct val="150000"/>
              </a:lnSpc>
              <a:buFontTx/>
              <a:buChar char="-"/>
            </a:pPr>
            <a:r>
              <a:rPr lang="ru-RU" dirty="0"/>
              <a:t> движения рабочего тела в поле центробежных сил</a:t>
            </a:r>
          </a:p>
          <a:p>
            <a:pPr marL="1076325">
              <a:lnSpc>
                <a:spcPct val="150000"/>
              </a:lnSpc>
            </a:pPr>
            <a:endParaRPr lang="ru-RU" dirty="0"/>
          </a:p>
          <a:p>
            <a:pPr marL="1076325">
              <a:lnSpc>
                <a:spcPct val="150000"/>
              </a:lnSpc>
              <a:buFontTx/>
              <a:buChar char="-"/>
            </a:pPr>
            <a:r>
              <a:rPr lang="ru-RU" dirty="0"/>
              <a:t> торможения потока в относительном движении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Принцип действия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798713"/>
            <a:ext cx="8143876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Что необходимо сделать для того, чтобы давление в РК увеличилось?</a:t>
            </a: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238837" y="1338375"/>
            <a:ext cx="255273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Уравнение энергии в механической форме в относительном движении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847039" y="1351712"/>
                <a:ext cx="3449919" cy="7253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7039" y="1351712"/>
                <a:ext cx="3449919" cy="72532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822415" y="2526865"/>
                <a:ext cx="894026" cy="5981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6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6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415" y="2526865"/>
                <a:ext cx="894026" cy="59811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822414" y="3233253"/>
                <a:ext cx="964559" cy="5981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6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6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414" y="3233253"/>
                <a:ext cx="964559" cy="59811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узырек для мыслей: облако 11">
            <a:extLst>
              <a:ext uri="{FF2B5EF4-FFF2-40B4-BE49-F238E27FC236}">
                <a16:creationId xmlns:a16="http://schemas.microsoft.com/office/drawing/2014/main" id="{6484B8E5-4336-4369-80B8-11F6DCC147BF}"/>
              </a:ext>
            </a:extLst>
          </p:cNvPr>
          <p:cNvSpPr/>
          <p:nvPr/>
        </p:nvSpPr>
        <p:spPr>
          <a:xfrm>
            <a:off x="2338930" y="4032172"/>
            <a:ext cx="6090695" cy="612648"/>
          </a:xfrm>
          <a:prstGeom prst="cloudCallout">
            <a:avLst>
              <a:gd name="adj1" fmla="val -57721"/>
              <a:gd name="adj2" fmla="val 82711"/>
            </a:avLst>
          </a:prstGeom>
          <a:ln w="1905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Как из этого сделать компрессор?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2847039" y="1351712"/>
                <a:ext cx="3449919" cy="7253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7039" y="1351712"/>
                <a:ext cx="3449919" cy="72532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Принцип действия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798713"/>
            <a:ext cx="8534400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Движение рабочего тела в поле действия центробежных сил:</a:t>
            </a: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238837" y="1338375"/>
            <a:ext cx="255273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Уравнение энергии в механической форме в относительном движении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744221" y="1263584"/>
            <a:ext cx="961129" cy="806085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grpSp>
        <p:nvGrpSpPr>
          <p:cNvPr id="21" name="Группа 20"/>
          <p:cNvGrpSpPr/>
          <p:nvPr/>
        </p:nvGrpSpPr>
        <p:grpSpPr>
          <a:xfrm>
            <a:off x="1086723" y="3249734"/>
            <a:ext cx="3286148" cy="2715438"/>
            <a:chOff x="857224" y="3643314"/>
            <a:chExt cx="3286148" cy="2715438"/>
          </a:xfrm>
        </p:grpSpPr>
        <p:pic>
          <p:nvPicPr>
            <p:cNvPr id="22" name="Рисунок 21" descr="104.png"/>
            <p:cNvPicPr>
              <a:picLocks noChangeAspect="1"/>
            </p:cNvPicPr>
            <p:nvPr/>
          </p:nvPicPr>
          <p:blipFill>
            <a:blip r:embed="rId4" cstate="print"/>
            <a:srcRect b="4464"/>
            <a:stretch>
              <a:fillRect/>
            </a:stretch>
          </p:blipFill>
          <p:spPr>
            <a:xfrm>
              <a:off x="1643042" y="3857628"/>
              <a:ext cx="1514475" cy="2311350"/>
            </a:xfrm>
            <a:prstGeom prst="rect">
              <a:avLst/>
            </a:prstGeom>
          </p:spPr>
        </p:pic>
        <p:cxnSp>
          <p:nvCxnSpPr>
            <p:cNvPr id="23" name="Прямая со стрелкой 22"/>
            <p:cNvCxnSpPr/>
            <p:nvPr/>
          </p:nvCxnSpPr>
          <p:spPr>
            <a:xfrm>
              <a:off x="928662" y="5429264"/>
              <a:ext cx="785818" cy="1588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/>
            <p:cNvCxnSpPr/>
            <p:nvPr/>
          </p:nvCxnSpPr>
          <p:spPr>
            <a:xfrm rot="5400000" flipH="1" flipV="1">
              <a:off x="2643174" y="3857628"/>
              <a:ext cx="428628" cy="1588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 стрелкой 24"/>
            <p:cNvCxnSpPr/>
            <p:nvPr/>
          </p:nvCxnSpPr>
          <p:spPr>
            <a:xfrm rot="5400000" flipH="1" flipV="1">
              <a:off x="821505" y="5893611"/>
              <a:ext cx="928694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3071802" y="4104000"/>
              <a:ext cx="1071570" cy="1588"/>
            </a:xfrm>
            <a:prstGeom prst="line">
              <a:avLst/>
            </a:prstGeom>
            <a:ln w="25400">
              <a:solidFill>
                <a:schemeClr val="tx1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rot="5400000" flipH="1" flipV="1">
              <a:off x="3251191" y="4535495"/>
              <a:ext cx="928694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Прямоугольник 27"/>
            <p:cNvSpPr/>
            <p:nvPr/>
          </p:nvSpPr>
          <p:spPr>
            <a:xfrm>
              <a:off x="857224" y="5643578"/>
              <a:ext cx="500066" cy="428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r</a:t>
              </a:r>
              <a:r>
                <a:rPr lang="en-US" baseline="-25000" dirty="0">
                  <a:solidFill>
                    <a:schemeClr val="tx1"/>
                  </a:solidFill>
                </a:rPr>
                <a:t>1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3643306" y="4214818"/>
              <a:ext cx="500066" cy="428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r</a:t>
              </a:r>
              <a:r>
                <a:rPr lang="en-US" baseline="-25000" dirty="0">
                  <a:solidFill>
                    <a:schemeClr val="tx1"/>
                  </a:solidFill>
                </a:rPr>
                <a:t>2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2857488" y="3643314"/>
              <a:ext cx="500066" cy="428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c</a:t>
              </a:r>
              <a:r>
                <a:rPr lang="en-US" baseline="-25000" dirty="0">
                  <a:solidFill>
                    <a:schemeClr val="tx1"/>
                  </a:solidFill>
                </a:rPr>
                <a:t>2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000100" y="4857760"/>
              <a:ext cx="500066" cy="428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c</a:t>
              </a:r>
              <a:r>
                <a:rPr lang="en-US" baseline="-25000" dirty="0">
                  <a:solidFill>
                    <a:schemeClr val="tx1"/>
                  </a:solidFill>
                </a:rPr>
                <a:t>1</a:t>
              </a:r>
              <a:endParaRPr lang="ru-R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5792107" y="3349746"/>
            <a:ext cx="2143140" cy="2715438"/>
            <a:chOff x="5715008" y="3571876"/>
            <a:chExt cx="2143140" cy="2715438"/>
          </a:xfrm>
        </p:grpSpPr>
        <p:pic>
          <p:nvPicPr>
            <p:cNvPr id="33" name="Рисунок 32" descr="104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15008" y="3786190"/>
              <a:ext cx="1514475" cy="2419350"/>
            </a:xfrm>
            <a:prstGeom prst="rect">
              <a:avLst/>
            </a:prstGeom>
          </p:spPr>
        </p:pic>
        <p:cxnSp>
          <p:nvCxnSpPr>
            <p:cNvPr id="34" name="Прямая со стрелкой 33"/>
            <p:cNvCxnSpPr/>
            <p:nvPr/>
          </p:nvCxnSpPr>
          <p:spPr>
            <a:xfrm>
              <a:off x="7072330" y="5357826"/>
              <a:ext cx="785818" cy="1588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 rot="5400000" flipH="1" flipV="1">
              <a:off x="6965173" y="5822173"/>
              <a:ext cx="928694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Прямоугольник 35"/>
            <p:cNvSpPr/>
            <p:nvPr/>
          </p:nvSpPr>
          <p:spPr>
            <a:xfrm>
              <a:off x="7000892" y="5572140"/>
              <a:ext cx="500066" cy="428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r</a:t>
              </a:r>
              <a:r>
                <a:rPr lang="en-US" baseline="-25000" dirty="0">
                  <a:solidFill>
                    <a:schemeClr val="tx1"/>
                  </a:solidFill>
                </a:rPr>
                <a:t>2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7143768" y="4786322"/>
              <a:ext cx="500066" cy="428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c</a:t>
              </a:r>
              <a:r>
                <a:rPr lang="en-US" baseline="-25000" dirty="0">
                  <a:solidFill>
                    <a:schemeClr val="tx1"/>
                  </a:solidFill>
                </a:rPr>
                <a:t>2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 rot="5400000" flipH="1" flipV="1">
              <a:off x="5715008" y="3786190"/>
              <a:ext cx="428628" cy="1588"/>
            </a:xfrm>
            <a:prstGeom prst="straightConnector1">
              <a:avLst/>
            </a:prstGeom>
            <a:ln w="44450">
              <a:solidFill>
                <a:schemeClr val="tx1"/>
              </a:solidFill>
              <a:headEnd type="arrow" w="med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>
              <a:off x="6143636" y="4032562"/>
              <a:ext cx="1071570" cy="1588"/>
            </a:xfrm>
            <a:prstGeom prst="line">
              <a:avLst/>
            </a:prstGeom>
            <a:ln w="25400">
              <a:solidFill>
                <a:schemeClr val="tx1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/>
            <p:nvPr/>
          </p:nvCxnSpPr>
          <p:spPr>
            <a:xfrm rot="5400000" flipH="1" flipV="1">
              <a:off x="6323025" y="4464057"/>
              <a:ext cx="928694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Прямоугольник 40"/>
            <p:cNvSpPr/>
            <p:nvPr/>
          </p:nvSpPr>
          <p:spPr>
            <a:xfrm>
              <a:off x="6715140" y="4143380"/>
              <a:ext cx="500066" cy="428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r</a:t>
              </a:r>
              <a:r>
                <a:rPr lang="en-US" baseline="-25000" dirty="0">
                  <a:solidFill>
                    <a:schemeClr val="tx1"/>
                  </a:solidFill>
                </a:rPr>
                <a:t>1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5929322" y="3571876"/>
              <a:ext cx="500066" cy="428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c</a:t>
              </a:r>
              <a:r>
                <a:rPr lang="en-US" baseline="-25000" dirty="0">
                  <a:solidFill>
                    <a:schemeClr val="tx1"/>
                  </a:solidFill>
                </a:rPr>
                <a:t>1</a:t>
              </a:r>
              <a:endParaRPr lang="ru-RU" dirty="0">
                <a:solidFill>
                  <a:schemeClr val="tx1"/>
                </a:solidFill>
              </a:endParaRPr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2096362" y="2975570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Вариант 1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5382487" y="2975570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Вариант 2</a:t>
            </a: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5039599" y="3587874"/>
            <a:ext cx="3214710" cy="2143140"/>
          </a:xfrm>
          <a:prstGeom prst="line">
            <a:avLst/>
          </a:prstGeom>
          <a:ln w="76200">
            <a:solidFill>
              <a:srgbClr val="FF0000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4968161" y="3516436"/>
            <a:ext cx="3214710" cy="2071702"/>
          </a:xfrm>
          <a:prstGeom prst="line">
            <a:avLst/>
          </a:prstGeom>
          <a:ln w="76200">
            <a:solidFill>
              <a:srgbClr val="FF0000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0" y="2198434"/>
            <a:ext cx="8725989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5963">
              <a:lnSpc>
                <a:spcPct val="150000"/>
              </a:lnSpc>
              <a:buFont typeface="Arial" pitchFamily="34" charset="0"/>
              <a:buChar char="•"/>
              <a:tabLst>
                <a:tab pos="715963" algn="l"/>
              </a:tabLst>
            </a:pPr>
            <a:r>
              <a:rPr lang="ru-RU" dirty="0"/>
              <a:t> Окружная скорость в компрессоре должна увеличиваться: </a:t>
            </a:r>
            <a:r>
              <a:rPr lang="en-US" i="1" dirty="0"/>
              <a:t>u</a:t>
            </a:r>
            <a:r>
              <a:rPr lang="en-US" i="1" baseline="-25000" dirty="0"/>
              <a:t>2</a:t>
            </a:r>
            <a:r>
              <a:rPr lang="ru-RU" i="1" baseline="-25000" dirty="0"/>
              <a:t> </a:t>
            </a:r>
            <a:r>
              <a:rPr lang="en-US" i="1" dirty="0"/>
              <a:t>&gt;</a:t>
            </a:r>
            <a:r>
              <a:rPr lang="ru-RU" i="1" dirty="0"/>
              <a:t> </a:t>
            </a:r>
            <a:r>
              <a:rPr lang="en-US" i="1" dirty="0"/>
              <a:t>u</a:t>
            </a:r>
            <a:r>
              <a:rPr lang="en-US" i="1" baseline="-25000" dirty="0"/>
              <a:t>1</a:t>
            </a:r>
          </a:p>
          <a:p>
            <a:pPr marL="715963">
              <a:lnSpc>
                <a:spcPct val="150000"/>
              </a:lnSpc>
              <a:buFont typeface="Arial" pitchFamily="34" charset="0"/>
              <a:buChar char="•"/>
              <a:tabLst>
                <a:tab pos="715963" algn="l"/>
              </a:tabLst>
            </a:pPr>
            <a:r>
              <a:rPr lang="ru-RU" dirty="0"/>
              <a:t> Поток должен покидать компрессор на большем радиусе, чем входил: </a:t>
            </a:r>
            <a:r>
              <a:rPr lang="en-US" i="1" dirty="0"/>
              <a:t>r</a:t>
            </a:r>
            <a:r>
              <a:rPr lang="en-US" i="1" baseline="-25000" dirty="0"/>
              <a:t>2</a:t>
            </a:r>
            <a:r>
              <a:rPr lang="ru-RU" i="1" baseline="-25000" dirty="0"/>
              <a:t> </a:t>
            </a:r>
            <a:r>
              <a:rPr lang="en-US" i="1" dirty="0"/>
              <a:t>&gt;</a:t>
            </a:r>
            <a:r>
              <a:rPr lang="ru-RU" i="1" dirty="0"/>
              <a:t> </a:t>
            </a:r>
            <a:r>
              <a:rPr lang="en-US" i="1" dirty="0"/>
              <a:t>r</a:t>
            </a:r>
            <a:r>
              <a:rPr lang="en-US" i="1" baseline="-25000" dirty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2847039" y="1351712"/>
                <a:ext cx="3449919" cy="7253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7039" y="1351712"/>
                <a:ext cx="3449919" cy="72532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Принцип действия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798713"/>
            <a:ext cx="8143876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Торможение потока в относительном движении:</a:t>
            </a: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238837" y="1338375"/>
            <a:ext cx="255273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Уравнение энергии в механической форме в относительном движении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772026" y="1338076"/>
            <a:ext cx="1028700" cy="724219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2076413" y="2984483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Вариант 1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5362538" y="2984483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Вариант 2</a:t>
            </a:r>
          </a:p>
        </p:txBody>
      </p:sp>
      <p:pic>
        <p:nvPicPr>
          <p:cNvPr id="45" name="Рисунок 44" descr="105.png"/>
          <p:cNvPicPr>
            <a:picLocks noChangeAspect="1"/>
          </p:cNvPicPr>
          <p:nvPr/>
        </p:nvPicPr>
        <p:blipFill>
          <a:blip r:embed="rId4" cstate="print"/>
          <a:srcRect t="7288" b="21865"/>
          <a:stretch>
            <a:fillRect/>
          </a:stretch>
        </p:blipFill>
        <p:spPr>
          <a:xfrm>
            <a:off x="1781153" y="3325324"/>
            <a:ext cx="2225758" cy="2160000"/>
          </a:xfrm>
          <a:prstGeom prst="rect">
            <a:avLst/>
          </a:prstGeom>
        </p:spPr>
      </p:pic>
      <p:pic>
        <p:nvPicPr>
          <p:cNvPr id="46" name="Рисунок 45" descr="106.png"/>
          <p:cNvPicPr>
            <a:picLocks noChangeAspect="1"/>
          </p:cNvPicPr>
          <p:nvPr/>
        </p:nvPicPr>
        <p:blipFill>
          <a:blip r:embed="rId5" cstate="print"/>
          <a:srcRect t="4097" b="13315"/>
          <a:stretch>
            <a:fillRect/>
          </a:stretch>
        </p:blipFill>
        <p:spPr>
          <a:xfrm>
            <a:off x="5314952" y="3306274"/>
            <a:ext cx="1984586" cy="2160000"/>
          </a:xfrm>
          <a:prstGeom prst="rect">
            <a:avLst/>
          </a:prstGeom>
        </p:spPr>
      </p:pic>
      <p:cxnSp>
        <p:nvCxnSpPr>
          <p:cNvPr id="47" name="Прямая соединительная линия 46"/>
          <p:cNvCxnSpPr/>
          <p:nvPr/>
        </p:nvCxnSpPr>
        <p:spPr>
          <a:xfrm>
            <a:off x="1352525" y="3396762"/>
            <a:ext cx="3214710" cy="2143140"/>
          </a:xfrm>
          <a:prstGeom prst="line">
            <a:avLst/>
          </a:prstGeom>
          <a:ln w="76200">
            <a:solidFill>
              <a:srgbClr val="FF0000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1281087" y="3325324"/>
            <a:ext cx="3214710" cy="2071702"/>
          </a:xfrm>
          <a:prstGeom prst="line">
            <a:avLst/>
          </a:prstGeom>
          <a:ln w="76200">
            <a:solidFill>
              <a:srgbClr val="FF0000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09600" y="5475507"/>
            <a:ext cx="8143876" cy="877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Для получения </a:t>
            </a:r>
            <a:r>
              <a:rPr lang="ru-RU" dirty="0" err="1"/>
              <a:t>диффузорной</a:t>
            </a:r>
            <a:r>
              <a:rPr lang="ru-RU" dirty="0"/>
              <a:t> формы межлопаточного канала, угол потока на входе должен быть меньше угла на выходе: </a:t>
            </a:r>
            <a:r>
              <a:rPr lang="ru-RU" i="1" dirty="0">
                <a:sym typeface="Symbol"/>
              </a:rPr>
              <a:t></a:t>
            </a:r>
            <a:r>
              <a:rPr lang="ru-RU" i="1" baseline="-25000" dirty="0"/>
              <a:t>2 </a:t>
            </a:r>
            <a:r>
              <a:rPr lang="en-US" i="1" dirty="0"/>
              <a:t>&gt;</a:t>
            </a:r>
            <a:r>
              <a:rPr lang="ru-RU" i="1" dirty="0"/>
              <a:t> </a:t>
            </a:r>
            <a:r>
              <a:rPr lang="en-US" i="1" dirty="0">
                <a:sym typeface="Symbol"/>
              </a:rPr>
              <a:t></a:t>
            </a:r>
            <a:r>
              <a:rPr lang="ru-RU" i="1" baseline="-25000" dirty="0"/>
              <a:t>1</a:t>
            </a:r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4237407" y="4213985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Больший угол </a:t>
            </a:r>
            <a:r>
              <a:rPr lang="ru-RU" dirty="0">
                <a:solidFill>
                  <a:schemeClr val="tx1"/>
                </a:solidFill>
              </a:rPr>
              <a:t>(</a:t>
            </a:r>
            <a:r>
              <a:rPr lang="ru-RU" dirty="0">
                <a:solidFill>
                  <a:schemeClr val="tx1"/>
                </a:solidFill>
                <a:sym typeface="Symbol"/>
              </a:rPr>
              <a:t></a:t>
            </a:r>
            <a:r>
              <a:rPr lang="ru-RU" i="1" baseline="-25000" dirty="0">
                <a:solidFill>
                  <a:schemeClr val="tx1"/>
                </a:solidFill>
              </a:rPr>
              <a:t>2</a:t>
            </a:r>
            <a:r>
              <a:rPr lang="ru-RU" dirty="0">
                <a:solidFill>
                  <a:sysClr val="windowText" lastClr="000000"/>
                </a:solidFill>
              </a:rPr>
              <a:t>)</a:t>
            </a:r>
            <a:endParaRPr lang="ru-RU" i="1" dirty="0">
              <a:solidFill>
                <a:sysClr val="windowText" lastClr="000000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133007" y="3356735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Меньший угол (</a:t>
            </a:r>
            <a:r>
              <a:rPr lang="ru-RU" dirty="0">
                <a:solidFill>
                  <a:schemeClr val="tx1"/>
                </a:solidFill>
                <a:sym typeface="Symbol"/>
              </a:rPr>
              <a:t></a:t>
            </a:r>
            <a:r>
              <a:rPr lang="ru-RU" i="1" baseline="-25000" dirty="0">
                <a:solidFill>
                  <a:schemeClr val="tx1"/>
                </a:solidFill>
              </a:rPr>
              <a:t>1</a:t>
            </a:r>
            <a:r>
              <a:rPr lang="ru-RU" dirty="0">
                <a:solidFill>
                  <a:sysClr val="windowText" lastClr="000000"/>
                </a:solidFill>
              </a:rPr>
              <a:t>)</a:t>
            </a:r>
            <a:endParaRPr lang="ru-RU" i="1" dirty="0">
              <a:solidFill>
                <a:sysClr val="windowText" lastClr="000000"/>
              </a:solidFill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 flipH="1">
            <a:off x="7019703" y="3634883"/>
            <a:ext cx="428847" cy="161703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5238751" y="4501658"/>
            <a:ext cx="333374" cy="400050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673880" y="2144854"/>
            <a:ext cx="807959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5350">
              <a:lnSpc>
                <a:spcPct val="150000"/>
              </a:lnSpc>
              <a:buFont typeface="Arial" pitchFamily="34" charset="0"/>
              <a:buChar char="•"/>
              <a:tabLst>
                <a:tab pos="895350" algn="l"/>
              </a:tabLst>
            </a:pPr>
            <a:r>
              <a:rPr lang="ru-RU" dirty="0"/>
              <a:t> Скорость в относительном движении должна уменьшаться: </a:t>
            </a:r>
            <a:r>
              <a:rPr lang="en-US" i="1" dirty="0"/>
              <a:t>w</a:t>
            </a:r>
            <a:r>
              <a:rPr lang="en-US" i="1" baseline="-25000" dirty="0"/>
              <a:t>1</a:t>
            </a:r>
            <a:r>
              <a:rPr lang="ru-RU" i="1" baseline="-25000" dirty="0"/>
              <a:t> </a:t>
            </a:r>
            <a:r>
              <a:rPr lang="en-US" i="1" dirty="0"/>
              <a:t>&gt;</a:t>
            </a:r>
            <a:r>
              <a:rPr lang="ru-RU" i="1" dirty="0"/>
              <a:t> </a:t>
            </a:r>
            <a:r>
              <a:rPr lang="en-US" i="1" dirty="0"/>
              <a:t>w</a:t>
            </a:r>
            <a:r>
              <a:rPr lang="en-US" i="1" baseline="-25000" dirty="0"/>
              <a:t>2</a:t>
            </a:r>
          </a:p>
          <a:p>
            <a:pPr marL="895350">
              <a:lnSpc>
                <a:spcPct val="150000"/>
              </a:lnSpc>
              <a:buFont typeface="Arial" pitchFamily="34" charset="0"/>
              <a:buChar char="•"/>
              <a:tabLst>
                <a:tab pos="895350" algn="l"/>
              </a:tabLst>
            </a:pPr>
            <a:r>
              <a:rPr lang="ru-RU" dirty="0"/>
              <a:t> Канал между лопатками должен расширяться (</a:t>
            </a:r>
            <a:r>
              <a:rPr lang="ru-RU" dirty="0" err="1"/>
              <a:t>диффузорный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50" grpId="0"/>
      <p:bldP spid="51" grpId="0"/>
      <p:bldP spid="53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Принцип действия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798713"/>
            <a:ext cx="8143876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Схема течения в ступени компрессора</a:t>
            </a: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 cstate="print"/>
          <a:srcRect t="1793" b="1793"/>
          <a:stretch>
            <a:fillRect/>
          </a:stretch>
        </p:blipFill>
        <p:spPr bwMode="auto">
          <a:xfrm>
            <a:off x="0" y="1315650"/>
            <a:ext cx="5245471" cy="5040000"/>
          </a:xfrm>
          <a:prstGeom prst="rect">
            <a:avLst/>
          </a:prstGeom>
          <a:noFill/>
        </p:spPr>
      </p:pic>
      <p:sp>
        <p:nvSpPr>
          <p:cNvPr id="31" name="Прямоугольник 30"/>
          <p:cNvSpPr/>
          <p:nvPr/>
        </p:nvSpPr>
        <p:spPr>
          <a:xfrm>
            <a:off x="3523031" y="3674727"/>
            <a:ext cx="2030043" cy="43204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Абсолютная скорость </a:t>
            </a:r>
            <a:r>
              <a:rPr lang="ru-RU" sz="1400" b="1" i="1" dirty="0">
                <a:solidFill>
                  <a:sysClr val="windowText" lastClr="000000"/>
                </a:solidFill>
              </a:rPr>
              <a:t>с</a:t>
            </a:r>
            <a:r>
              <a:rPr lang="ru-RU" sz="1400" dirty="0">
                <a:solidFill>
                  <a:sysClr val="windowText" lastClr="000000"/>
                </a:solidFill>
              </a:rPr>
              <a:t> из-за подвода работы</a:t>
            </a:r>
            <a:endParaRPr lang="ru-RU" sz="1400" i="1" dirty="0">
              <a:solidFill>
                <a:sysClr val="windowText" lastClr="000000"/>
              </a:solidFill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flipH="1">
            <a:off x="3048000" y="3886200"/>
            <a:ext cx="428625" cy="104775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4132631" y="1219199"/>
            <a:ext cx="2030043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Рабочая лопатка ориентируется по вектору </a:t>
            </a:r>
            <a:r>
              <a:rPr lang="en-US" sz="1400" b="1" i="1" dirty="0">
                <a:solidFill>
                  <a:sysClr val="windowText" lastClr="000000"/>
                </a:solidFill>
              </a:rPr>
              <a:t>w</a:t>
            </a:r>
            <a:endParaRPr lang="ru-RU" sz="1400" b="1" i="1" dirty="0">
              <a:solidFill>
                <a:sysClr val="windowText" lastClr="000000"/>
              </a:solidFill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 flipH="1">
            <a:off x="4267200" y="1885950"/>
            <a:ext cx="238125" cy="523875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3829051" y="4543069"/>
            <a:ext cx="2030043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Рабочая лопатка ориентируется по вектору </a:t>
            </a:r>
            <a:r>
              <a:rPr lang="ru-RU" sz="1400" b="1" i="1" dirty="0">
                <a:solidFill>
                  <a:sysClr val="windowText" lastClr="000000"/>
                </a:solidFill>
              </a:rPr>
              <a:t>с</a:t>
            </a:r>
          </a:p>
        </p:txBody>
      </p:sp>
      <p:cxnSp>
        <p:nvCxnSpPr>
          <p:cNvPr id="40" name="Прямая со стрелкой 39"/>
          <p:cNvCxnSpPr>
            <a:cxnSpLocks/>
          </p:cNvCxnSpPr>
          <p:nvPr/>
        </p:nvCxnSpPr>
        <p:spPr>
          <a:xfrm flipH="1" flipV="1">
            <a:off x="3421023" y="4534706"/>
            <a:ext cx="418773" cy="160764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314950" y="798713"/>
            <a:ext cx="360045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 algn="ctr">
              <a:lnSpc>
                <a:spcPct val="150000"/>
              </a:lnSpc>
            </a:pPr>
            <a:r>
              <a:rPr lang="ru-RU" cap="small" dirty="0"/>
              <a:t>Уравнение Бернулли для РК</a:t>
            </a:r>
          </a:p>
          <a:p>
            <a:pPr indent="-285750">
              <a:lnSpc>
                <a:spcPct val="150000"/>
              </a:lnSpc>
            </a:pPr>
            <a:endParaRPr lang="ru-RU" dirty="0"/>
          </a:p>
          <a:p>
            <a:pPr marL="895350">
              <a:lnSpc>
                <a:spcPct val="150000"/>
              </a:lnSpc>
              <a:tabLst>
                <a:tab pos="895350" algn="l"/>
              </a:tabLst>
            </a:pPr>
            <a:endParaRPr lang="ru-RU" dirty="0"/>
          </a:p>
          <a:p>
            <a:pPr marL="542925" indent="-542925">
              <a:lnSpc>
                <a:spcPct val="150000"/>
              </a:lnSpc>
              <a:buFont typeface="Wingdings" pitchFamily="2" charset="2"/>
              <a:buChar char="ü"/>
              <a:tabLst>
                <a:tab pos="542925" algn="l"/>
              </a:tabLst>
            </a:pPr>
            <a:r>
              <a:rPr lang="ru-RU" dirty="0"/>
              <a:t>В рабочем колесе растет абсолютная скорость </a:t>
            </a:r>
            <a:r>
              <a:rPr lang="ru-RU" i="1" dirty="0"/>
              <a:t>с</a:t>
            </a:r>
            <a:r>
              <a:rPr lang="ru-RU" i="1" baseline="-25000" dirty="0"/>
              <a:t>2 </a:t>
            </a:r>
            <a:r>
              <a:rPr lang="en-US" i="1" dirty="0"/>
              <a:t>&gt;</a:t>
            </a:r>
            <a:r>
              <a:rPr lang="ru-RU" i="1" dirty="0"/>
              <a:t> с</a:t>
            </a:r>
            <a:r>
              <a:rPr lang="ru-RU" i="1" baseline="-25000" dirty="0"/>
              <a:t>1</a:t>
            </a:r>
            <a:endParaRPr lang="ru-RU" dirty="0"/>
          </a:p>
          <a:p>
            <a:pPr marL="542925" indent="-542925">
              <a:lnSpc>
                <a:spcPct val="150000"/>
              </a:lnSpc>
              <a:buFont typeface="Wingdings" pitchFamily="2" charset="2"/>
              <a:buChar char="ü"/>
              <a:tabLst>
                <a:tab pos="542925" algn="l"/>
              </a:tabLst>
            </a:pPr>
            <a:r>
              <a:rPr lang="ru-RU" dirty="0"/>
              <a:t>Значительная часть механической энергии переходит в кинетическую</a:t>
            </a:r>
          </a:p>
          <a:p>
            <a:pPr marL="542925" indent="-542925">
              <a:lnSpc>
                <a:spcPct val="150000"/>
              </a:lnSpc>
              <a:buFont typeface="Wingdings" pitchFamily="2" charset="2"/>
              <a:buChar char="ü"/>
              <a:tabLst>
                <a:tab pos="542925" algn="l"/>
              </a:tabLst>
            </a:pPr>
            <a:r>
              <a:rPr lang="ru-RU" dirty="0"/>
              <a:t>Увеличение давления -недостаточно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5379827" y="5117473"/>
            <a:ext cx="345757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tabLst>
                <a:tab pos="714375" algn="l"/>
              </a:tabLst>
            </a:pPr>
            <a:r>
              <a:rPr lang="ru-RU" dirty="0"/>
              <a:t>Затормозить поток за рабочим колесом в направляющем аппарате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5374256" y="4780497"/>
            <a:ext cx="33988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indent="-542925" algn="ctr">
              <a:lnSpc>
                <a:spcPct val="150000"/>
              </a:lnSpc>
              <a:tabLst>
                <a:tab pos="542925" algn="l"/>
              </a:tabLst>
            </a:pPr>
            <a:r>
              <a:rPr lang="ru-RU" dirty="0">
                <a:solidFill>
                  <a:srgbClr val="FF0000"/>
                </a:solidFill>
              </a:rPr>
              <a:t>Как увеличить давление?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16265" y="1315650"/>
                <a:ext cx="2911695" cy="6549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к</m:t>
                          </m:r>
                        </m:sub>
                      </m:sSub>
                      <m:r>
                        <a:rPr lang="ru-RU" sz="1600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160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 sz="1600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1600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sz="1600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sz="160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6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60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160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600" i="1">
                              <a:latin typeface="Cambria Math"/>
                            </a:rPr>
                            <m:t>𝑟</m:t>
                          </m:r>
                          <m:d>
                            <m:d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1−2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265" y="1315650"/>
                <a:ext cx="2911695" cy="6549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1" grpId="1" animBg="1"/>
      <p:bldP spid="35" grpId="0" animBg="1"/>
      <p:bldP spid="35" grpId="1" animBg="1"/>
      <p:bldP spid="38" grpId="0" animBg="1"/>
      <p:bldP spid="49" grpId="0"/>
      <p:bldP spid="55" grpId="0"/>
      <p:bldP spid="57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76548"/>
            <a:ext cx="4884520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Принцип действия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9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798713"/>
            <a:ext cx="487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Силы, действующие в рабочем колесе осевого компрессора</a:t>
            </a: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646606" y="1683449"/>
            <a:ext cx="2030043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Сила </a:t>
            </a:r>
            <a:r>
              <a:rPr lang="en-US" sz="1400" dirty="0" err="1">
                <a:solidFill>
                  <a:sysClr val="windowText" lastClr="000000"/>
                </a:solidFill>
              </a:rPr>
              <a:t>P</a:t>
            </a:r>
            <a:r>
              <a:rPr lang="en-US" sz="1400" baseline="-25000" dirty="0" err="1">
                <a:solidFill>
                  <a:sysClr val="windowText" lastClr="000000"/>
                </a:solidFill>
              </a:rPr>
              <a:t>u</a:t>
            </a:r>
            <a:r>
              <a:rPr lang="en-US" sz="1400" dirty="0">
                <a:solidFill>
                  <a:sysClr val="windowText" lastClr="000000"/>
                </a:solidFill>
              </a:rPr>
              <a:t> </a:t>
            </a:r>
            <a:r>
              <a:rPr lang="ru-RU" sz="1400" dirty="0">
                <a:solidFill>
                  <a:sysClr val="windowText" lastClr="000000"/>
                </a:solidFill>
              </a:rPr>
              <a:t>мешает движению потока</a:t>
            </a:r>
            <a:endParaRPr lang="ru-RU" sz="1400" i="1" dirty="0">
              <a:solidFill>
                <a:sysClr val="windowText" lastClr="00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142156" y="4238624"/>
            <a:ext cx="2030043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Сила </a:t>
            </a:r>
            <a:r>
              <a:rPr lang="en-US" sz="1400" dirty="0" err="1">
                <a:solidFill>
                  <a:sysClr val="windowText" lastClr="000000"/>
                </a:solidFill>
              </a:rPr>
              <a:t>R</a:t>
            </a:r>
            <a:r>
              <a:rPr lang="en-US" sz="1400" baseline="-25000" dirty="0" err="1">
                <a:solidFill>
                  <a:sysClr val="windowText" lastClr="000000"/>
                </a:solidFill>
              </a:rPr>
              <a:t>u</a:t>
            </a:r>
            <a:r>
              <a:rPr lang="en-US" sz="1400" dirty="0">
                <a:solidFill>
                  <a:sysClr val="windowText" lastClr="000000"/>
                </a:solidFill>
              </a:rPr>
              <a:t> </a:t>
            </a:r>
            <a:r>
              <a:rPr lang="ru-RU" sz="1400" dirty="0">
                <a:solidFill>
                  <a:sysClr val="windowText" lastClr="000000"/>
                </a:solidFill>
              </a:rPr>
              <a:t>подводит работу к потоку</a:t>
            </a:r>
            <a:endParaRPr lang="ru-RU" sz="1400" i="1" dirty="0">
              <a:solidFill>
                <a:sysClr val="windowText" lastClr="00000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884731" y="4238624"/>
            <a:ext cx="2030043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Сила </a:t>
            </a:r>
            <a:r>
              <a:rPr lang="en-US" sz="1400" dirty="0">
                <a:solidFill>
                  <a:sysClr val="windowText" lastClr="000000"/>
                </a:solidFill>
              </a:rPr>
              <a:t>R</a:t>
            </a:r>
            <a:r>
              <a:rPr lang="ru-RU" sz="1400" baseline="-25000" dirty="0">
                <a:solidFill>
                  <a:sysClr val="windowText" lastClr="000000"/>
                </a:solidFill>
              </a:rPr>
              <a:t>а</a:t>
            </a:r>
            <a:r>
              <a:rPr lang="en-US" sz="1400" dirty="0">
                <a:solidFill>
                  <a:sysClr val="windowText" lastClr="000000"/>
                </a:solidFill>
              </a:rPr>
              <a:t> </a:t>
            </a:r>
            <a:r>
              <a:rPr lang="ru-RU" sz="1400" dirty="0">
                <a:solidFill>
                  <a:sysClr val="windowText" lastClr="000000"/>
                </a:solidFill>
              </a:rPr>
              <a:t>проталкивает рабочее тело через компрессор</a:t>
            </a:r>
            <a:endParaRPr lang="ru-RU" sz="1400" i="1" dirty="0">
              <a:solidFill>
                <a:sysClr val="windowText" lastClr="000000"/>
              </a:solidFill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flipH="1" flipV="1">
            <a:off x="3857625" y="3381375"/>
            <a:ext cx="276225" cy="857250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33" idx="0"/>
          </p:cNvCxnSpPr>
          <p:nvPr/>
        </p:nvCxnSpPr>
        <p:spPr>
          <a:xfrm flipH="1" flipV="1">
            <a:off x="2781300" y="3943350"/>
            <a:ext cx="118453" cy="295274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H="1">
            <a:off x="1646606" y="2352675"/>
            <a:ext cx="325071" cy="931525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5178711" y="1940253"/>
            <a:ext cx="3457575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714375" algn="l"/>
              </a:tabLst>
            </a:pPr>
            <a:r>
              <a:rPr lang="ru-RU" dirty="0"/>
              <a:t>Рабочее колесо компрессора выполняет следующие функции:</a:t>
            </a:r>
          </a:p>
          <a:p>
            <a:pPr marL="361950" indent="-361950">
              <a:lnSpc>
                <a:spcPct val="150000"/>
              </a:lnSpc>
              <a:buFont typeface="Wingdings" pitchFamily="2" charset="2"/>
              <a:buChar char="ü"/>
              <a:tabLst>
                <a:tab pos="714375" algn="l"/>
              </a:tabLst>
            </a:pPr>
            <a:r>
              <a:rPr lang="ru-RU" dirty="0"/>
              <a:t>Подводит работу к потоку</a:t>
            </a:r>
          </a:p>
          <a:p>
            <a:pPr marL="361950" indent="-361950">
              <a:lnSpc>
                <a:spcPct val="150000"/>
              </a:lnSpc>
              <a:buFont typeface="Wingdings" pitchFamily="2" charset="2"/>
              <a:buChar char="ü"/>
              <a:tabLst>
                <a:tab pos="714375" algn="l"/>
              </a:tabLst>
            </a:pPr>
            <a:r>
              <a:rPr lang="ru-RU" dirty="0"/>
              <a:t>Проталкивает рабочее тело</a:t>
            </a:r>
          </a:p>
          <a:p>
            <a:pPr marL="361950" indent="-361950">
              <a:lnSpc>
                <a:spcPct val="150000"/>
              </a:lnSpc>
              <a:buFont typeface="Wingdings" pitchFamily="2" charset="2"/>
              <a:buChar char="ü"/>
              <a:tabLst>
                <a:tab pos="714375" algn="l"/>
              </a:tabLst>
            </a:pPr>
            <a:r>
              <a:rPr lang="ru-RU" dirty="0"/>
              <a:t>Увеличивает давление</a:t>
            </a:r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5129817" y="939762"/>
            <a:ext cx="33337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Уравнение количества энергии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630962" y="1247539"/>
                <a:ext cx="254742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ru-RU" sz="1600" i="1"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ru-RU" sz="1600">
                          <a:latin typeface="Cambria Math"/>
                        </a:rPr>
                        <m:t>=</m:t>
                      </m:r>
                      <m:r>
                        <a:rPr lang="ru-RU" sz="16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ru-RU" sz="1600" i="1"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ru-RU" sz="160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в</m:t>
                          </m:r>
                        </m:sub>
                      </m:sSub>
                      <m:d>
                        <m:d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sz="16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  <m:r>
                            <a:rPr lang="ru-RU" sz="16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  <m:r>
                                <a:rPr lang="ru-RU" sz="16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0962" y="1247539"/>
                <a:ext cx="2547429" cy="3385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086185" y="1595793"/>
                <a:ext cx="3777636" cy="3801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а</m:t>
                          </m:r>
                        </m:sub>
                      </m:sSub>
                      <m:r>
                        <a:rPr lang="ru-RU" sz="1600">
                          <a:latin typeface="Cambria Math"/>
                        </a:rPr>
                        <m:t>=</m:t>
                      </m:r>
                      <m:r>
                        <a:rPr lang="ru-RU" sz="16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а</m:t>
                          </m:r>
                        </m:sub>
                      </m:sSub>
                      <m:r>
                        <a:rPr lang="ru-RU" sz="160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в</m:t>
                          </m:r>
                        </m:sub>
                      </m:sSub>
                      <m:d>
                        <m:d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1а</m:t>
                              </m:r>
                            </m:sub>
                          </m:sSub>
                          <m:r>
                            <a:rPr lang="ru-RU" sz="16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2а</m:t>
                              </m:r>
                            </m:sub>
                          </m:sSub>
                        </m:e>
                      </m:d>
                      <m:r>
                        <a:rPr lang="ru-RU" sz="1600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>
                                  <a:latin typeface="Cambria Math"/>
                                </a:rPr>
                                <m:t>р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16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>
                                  <a:latin typeface="Cambria Math"/>
                                </a:rPr>
                                <m:t>р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1600" i="1">
                          <a:latin typeface="Cambria Math"/>
                        </a:rPr>
                        <m:t>𝑡h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6185" y="1595793"/>
                <a:ext cx="3777636" cy="3801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2" grpId="0" animBg="1"/>
      <p:bldP spid="33" grpId="0" animBg="1"/>
      <p:bldP spid="46" grpId="0"/>
      <p:bldP spid="47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9050">
          <a:solidFill>
            <a:schemeClr val="tx1"/>
          </a:solidFill>
          <a:headEnd type="none" w="lg" len="lg"/>
          <a:tailEnd type="none"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lnDef>
      <a:spPr>
        <a:ln w="127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5016</TotalTime>
  <Words>900</Words>
  <Application>Microsoft Office PowerPoint</Application>
  <PresentationFormat>Экран (4:3)</PresentationFormat>
  <Paragraphs>213</Paragraphs>
  <Slides>14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Elektra Medium Pro</vt:lpstr>
      <vt:lpstr>Elektra Text Pro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Степанов</dc:creator>
  <cp:lastModifiedBy>TDLA</cp:lastModifiedBy>
  <cp:revision>1055</cp:revision>
  <cp:lastPrinted>2019-01-17T12:41:09Z</cp:lastPrinted>
  <dcterms:created xsi:type="dcterms:W3CDTF">2016-03-09T10:31:39Z</dcterms:created>
  <dcterms:modified xsi:type="dcterms:W3CDTF">2021-01-31T14:22:19Z</dcterms:modified>
</cp:coreProperties>
</file>