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570" r:id="rId2"/>
    <p:sldId id="361" r:id="rId3"/>
    <p:sldId id="362" r:id="rId4"/>
    <p:sldId id="397" r:id="rId5"/>
    <p:sldId id="363" r:id="rId6"/>
    <p:sldId id="364" r:id="rId7"/>
    <p:sldId id="367" r:id="rId8"/>
    <p:sldId id="381" r:id="rId9"/>
    <p:sldId id="380" r:id="rId10"/>
    <p:sldId id="382" r:id="rId11"/>
    <p:sldId id="368" r:id="rId12"/>
    <p:sldId id="369" r:id="rId13"/>
    <p:sldId id="370" r:id="rId14"/>
    <p:sldId id="371" r:id="rId15"/>
    <p:sldId id="384" r:id="rId16"/>
    <p:sldId id="267" r:id="rId17"/>
  </p:sldIdLst>
  <p:sldSz cx="9144000" cy="6858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A122F54-D027-48FD-BD59-46ADC77B18B0}" v="8" dt="2022-04-18T07:23:27.024"/>
    <p1510:client id="{DCD698CF-8F5C-4E41-B6A2-22C37EFECE31}" v="1" dt="2022-04-17T16:33:54.5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0941" autoAdjust="0"/>
  </p:normalViewPr>
  <p:slideViewPr>
    <p:cSldViewPr snapToGrid="0">
      <p:cViewPr varScale="1">
        <p:scale>
          <a:sx n="110" d="100"/>
          <a:sy n="110" d="100"/>
        </p:scale>
        <p:origin x="1566" y="13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Олег Батурин" userId="cc479cfdcd957b6a" providerId="LiveId" clId="{F31EFD93-2D9B-4527-B527-FD755330F158}"/>
    <pc:docChg chg="undo custSel addSld modSld">
      <pc:chgData name="Олег Батурин" userId="cc479cfdcd957b6a" providerId="LiveId" clId="{F31EFD93-2D9B-4527-B527-FD755330F158}" dt="2019-04-09T05:57:15.803" v="250" actId="20577"/>
      <pc:docMkLst>
        <pc:docMk/>
      </pc:docMkLst>
      <pc:sldChg chg="modSp">
        <pc:chgData name="Олег Батурин" userId="cc479cfdcd957b6a" providerId="LiveId" clId="{F31EFD93-2D9B-4527-B527-FD755330F158}" dt="2019-04-09T05:57:15.803" v="250" actId="20577"/>
        <pc:sldMkLst>
          <pc:docMk/>
          <pc:sldMk cId="2018797444" sldId="380"/>
        </pc:sldMkLst>
        <pc:spChg chg="mod">
          <ac:chgData name="Олег Батурин" userId="cc479cfdcd957b6a" providerId="LiveId" clId="{F31EFD93-2D9B-4527-B527-FD755330F158}" dt="2019-04-09T05:57:15.803" v="250" actId="20577"/>
          <ac:spMkLst>
            <pc:docMk/>
            <pc:sldMk cId="2018797444" sldId="380"/>
            <ac:spMk id="3" creationId="{00000000-0000-0000-0000-000000000000}"/>
          </ac:spMkLst>
        </pc:spChg>
      </pc:sldChg>
      <pc:sldChg chg="addSp delSp modSp add">
        <pc:chgData name="Олег Батурин" userId="cc479cfdcd957b6a" providerId="LiveId" clId="{F31EFD93-2D9B-4527-B527-FD755330F158}" dt="2019-02-07T12:52:13.535" v="238" actId="1076"/>
        <pc:sldMkLst>
          <pc:docMk/>
          <pc:sldMk cId="3180857658" sldId="397"/>
        </pc:sldMkLst>
        <pc:spChg chg="del">
          <ac:chgData name="Олег Батурин" userId="cc479cfdcd957b6a" providerId="LiveId" clId="{F31EFD93-2D9B-4527-B527-FD755330F158}" dt="2019-02-07T12:48:39.578" v="1" actId="478"/>
          <ac:spMkLst>
            <pc:docMk/>
            <pc:sldMk cId="3180857658" sldId="397"/>
            <ac:spMk id="7" creationId="{00000000-0000-0000-0000-000000000000}"/>
          </ac:spMkLst>
        </pc:spChg>
        <pc:spChg chg="add">
          <ac:chgData name="Олег Батурин" userId="cc479cfdcd957b6a" providerId="LiveId" clId="{F31EFD93-2D9B-4527-B527-FD755330F158}" dt="2019-02-07T12:48:40.908" v="2"/>
          <ac:spMkLst>
            <pc:docMk/>
            <pc:sldMk cId="3180857658" sldId="397"/>
            <ac:spMk id="9" creationId="{E4549AF6-4B96-4BDB-9711-CFA9F1685A3B}"/>
          </ac:spMkLst>
        </pc:spChg>
        <pc:spChg chg="mod">
          <ac:chgData name="Олег Батурин" userId="cc479cfdcd957b6a" providerId="LiveId" clId="{F31EFD93-2D9B-4527-B527-FD755330F158}" dt="2019-02-07T12:49:18.116" v="172" actId="6549"/>
          <ac:spMkLst>
            <pc:docMk/>
            <pc:sldMk cId="3180857658" sldId="397"/>
            <ac:spMk id="13" creationId="{00000000-0000-0000-0000-000000000000}"/>
          </ac:spMkLst>
        </pc:spChg>
        <pc:picChg chg="mod modCrop">
          <ac:chgData name="Олег Батурин" userId="cc479cfdcd957b6a" providerId="LiveId" clId="{F31EFD93-2D9B-4527-B527-FD755330F158}" dt="2019-02-07T12:51:31.871" v="211" actId="1076"/>
          <ac:picMkLst>
            <pc:docMk/>
            <pc:sldMk cId="3180857658" sldId="397"/>
            <ac:picMk id="3" creationId="{D028065B-17A0-4791-9F22-43F1995B9EF4}"/>
          </ac:picMkLst>
        </pc:picChg>
        <pc:picChg chg="add mod">
          <ac:chgData name="Олег Батурин" userId="cc479cfdcd957b6a" providerId="LiveId" clId="{F31EFD93-2D9B-4527-B527-FD755330F158}" dt="2019-02-07T12:51:31.871" v="211" actId="1076"/>
          <ac:picMkLst>
            <pc:docMk/>
            <pc:sldMk cId="3180857658" sldId="397"/>
            <ac:picMk id="4" creationId="{44DD1E22-FF94-4EC0-AD16-6ACA0B6459EF}"/>
          </ac:picMkLst>
        </pc:picChg>
        <pc:picChg chg="mod">
          <ac:chgData name="Олег Батурин" userId="cc479cfdcd957b6a" providerId="LiveId" clId="{F31EFD93-2D9B-4527-B527-FD755330F158}" dt="2019-02-07T12:51:41.712" v="220" actId="14100"/>
          <ac:picMkLst>
            <pc:docMk/>
            <pc:sldMk cId="3180857658" sldId="397"/>
            <ac:picMk id="5" creationId="{05023578-38FF-4A45-AED5-54AA94F72C2E}"/>
          </ac:picMkLst>
        </pc:picChg>
        <pc:picChg chg="add mod modCrop">
          <ac:chgData name="Олег Батурин" userId="cc479cfdcd957b6a" providerId="LiveId" clId="{F31EFD93-2D9B-4527-B527-FD755330F158}" dt="2019-02-07T12:51:31.871" v="211" actId="1076"/>
          <ac:picMkLst>
            <pc:docMk/>
            <pc:sldMk cId="3180857658" sldId="397"/>
            <ac:picMk id="10" creationId="{D047A65C-816D-456C-81F3-1381694EB786}"/>
          </ac:picMkLst>
        </pc:picChg>
        <pc:picChg chg="mod">
          <ac:chgData name="Олег Батурин" userId="cc479cfdcd957b6a" providerId="LiveId" clId="{F31EFD93-2D9B-4527-B527-FD755330F158}" dt="2019-02-07T12:52:13.535" v="238" actId="1076"/>
          <ac:picMkLst>
            <pc:docMk/>
            <pc:sldMk cId="3180857658" sldId="397"/>
            <ac:picMk id="18" creationId="{083AB362-F94F-4179-A210-29EA15500CBF}"/>
          </ac:picMkLst>
        </pc:picChg>
        <pc:picChg chg="mod">
          <ac:chgData name="Олег Батурин" userId="cc479cfdcd957b6a" providerId="LiveId" clId="{F31EFD93-2D9B-4527-B527-FD755330F158}" dt="2019-02-07T12:52:06.057" v="229" actId="14100"/>
          <ac:picMkLst>
            <pc:docMk/>
            <pc:sldMk cId="3180857658" sldId="397"/>
            <ac:picMk id="20" creationId="{F3D5EC93-F4CF-4067-BD4B-19992D73560E}"/>
          </ac:picMkLst>
        </pc:picChg>
      </pc:sldChg>
    </pc:docChg>
  </pc:docChgLst>
  <pc:docChgLst>
    <pc:chgData name="Oleg Baturin" userId="99f809820fc93228" providerId="LiveId" clId="{DCD698CF-8F5C-4E41-B6A2-22C37EFECE31}"/>
    <pc:docChg chg="modSld">
      <pc:chgData name="Oleg Baturin" userId="99f809820fc93228" providerId="LiveId" clId="{DCD698CF-8F5C-4E41-B6A2-22C37EFECE31}" dt="2022-04-17T16:34:04.214" v="4" actId="1076"/>
      <pc:docMkLst>
        <pc:docMk/>
      </pc:docMkLst>
      <pc:sldChg chg="addSp modSp mod">
        <pc:chgData name="Oleg Baturin" userId="99f809820fc93228" providerId="LiveId" clId="{DCD698CF-8F5C-4E41-B6A2-22C37EFECE31}" dt="2022-04-17T16:34:04.214" v="4" actId="1076"/>
        <pc:sldMkLst>
          <pc:docMk/>
          <pc:sldMk cId="3180857658" sldId="397"/>
        </pc:sldMkLst>
        <pc:picChg chg="add mod">
          <ac:chgData name="Oleg Baturin" userId="99f809820fc93228" providerId="LiveId" clId="{DCD698CF-8F5C-4E41-B6A2-22C37EFECE31}" dt="2022-04-17T16:34:04.214" v="4" actId="1076"/>
          <ac:picMkLst>
            <pc:docMk/>
            <pc:sldMk cId="3180857658" sldId="397"/>
            <ac:picMk id="6" creationId="{4D47DAD4-91FB-4101-8DF2-9658984A37E7}"/>
          </ac:picMkLst>
        </pc:picChg>
      </pc:sldChg>
    </pc:docChg>
  </pc:docChgLst>
  <pc:docChgLst>
    <pc:chgData name="Олег Батурин" userId="cc479cfdcd957b6a" providerId="LiveId" clId="{80874172-7B9C-4521-A908-30CAEB762518}"/>
    <pc:docChg chg="undo custSel modSld">
      <pc:chgData name="Олег Батурин" userId="cc479cfdcd957b6a" providerId="LiveId" clId="{80874172-7B9C-4521-A908-30CAEB762518}" dt="2019-01-17T12:58:40.539" v="106" actId="20577"/>
      <pc:docMkLst>
        <pc:docMk/>
      </pc:docMkLst>
      <pc:sldChg chg="modSp">
        <pc:chgData name="Олег Батурин" userId="cc479cfdcd957b6a" providerId="LiveId" clId="{80874172-7B9C-4521-A908-30CAEB762518}" dt="2019-01-17T12:45:15.723" v="1" actId="6549"/>
        <pc:sldMkLst>
          <pc:docMk/>
          <pc:sldMk cId="3482473584" sldId="256"/>
        </pc:sldMkLst>
        <pc:spChg chg="mod">
          <ac:chgData name="Олег Батурин" userId="cc479cfdcd957b6a" providerId="LiveId" clId="{80874172-7B9C-4521-A908-30CAEB762518}" dt="2019-01-17T12:45:15.723" v="1" actId="6549"/>
          <ac:spMkLst>
            <pc:docMk/>
            <pc:sldMk cId="3482473584" sldId="256"/>
            <ac:spMk id="6" creationId="{00000000-0000-0000-0000-000000000000}"/>
          </ac:spMkLst>
        </pc:spChg>
      </pc:sldChg>
      <pc:sldChg chg="modSp">
        <pc:chgData name="Олег Батурин" userId="cc479cfdcd957b6a" providerId="LiveId" clId="{80874172-7B9C-4521-A908-30CAEB762518}" dt="2019-01-17T12:45:48.988" v="9" actId="115"/>
        <pc:sldMkLst>
          <pc:docMk/>
          <pc:sldMk cId="1806022529" sldId="319"/>
        </pc:sldMkLst>
        <pc:spChg chg="mod">
          <ac:chgData name="Олег Батурин" userId="cc479cfdcd957b6a" providerId="LiveId" clId="{80874172-7B9C-4521-A908-30CAEB762518}" dt="2019-01-17T12:45:48.988" v="9" actId="115"/>
          <ac:spMkLst>
            <pc:docMk/>
            <pc:sldMk cId="1806022529" sldId="319"/>
            <ac:spMk id="21" creationId="{00000000-0000-0000-0000-000000000000}"/>
          </ac:spMkLst>
        </pc:spChg>
      </pc:sldChg>
      <pc:sldChg chg="addSp delSp modSp delAnim modAnim">
        <pc:chgData name="Олег Батурин" userId="cc479cfdcd957b6a" providerId="LiveId" clId="{80874172-7B9C-4521-A908-30CAEB762518}" dt="2019-01-17T12:48:43.787" v="64"/>
        <pc:sldMkLst>
          <pc:docMk/>
          <pc:sldMk cId="1806022529" sldId="355"/>
        </pc:sldMkLst>
        <pc:spChg chg="del mod">
          <ac:chgData name="Олег Батурин" userId="cc479cfdcd957b6a" providerId="LiveId" clId="{80874172-7B9C-4521-A908-30CAEB762518}" dt="2019-01-17T12:48:00.612" v="28" actId="478"/>
          <ac:spMkLst>
            <pc:docMk/>
            <pc:sldMk cId="1806022529" sldId="355"/>
            <ac:spMk id="5" creationId="{00000000-0000-0000-0000-000000000000}"/>
          </ac:spMkLst>
        </pc:spChg>
        <pc:spChg chg="add mod">
          <ac:chgData name="Олег Батурин" userId="cc479cfdcd957b6a" providerId="LiveId" clId="{80874172-7B9C-4521-A908-30CAEB762518}" dt="2019-01-17T12:48:38.444" v="63" actId="6549"/>
          <ac:spMkLst>
            <pc:docMk/>
            <pc:sldMk cId="1806022529" sldId="355"/>
            <ac:spMk id="12" creationId="{6484B8E5-4336-4369-80B8-11F6DCC147BF}"/>
          </ac:spMkLst>
        </pc:spChg>
        <pc:picChg chg="add mod ord">
          <ac:chgData name="Олег Батурин" userId="cc479cfdcd957b6a" providerId="LiveId" clId="{80874172-7B9C-4521-A908-30CAEB762518}" dt="2019-01-17T12:48:15.603" v="31" actId="1076"/>
          <ac:picMkLst>
            <pc:docMk/>
            <pc:sldMk cId="1806022529" sldId="355"/>
            <ac:picMk id="11" creationId="{2E6A424A-9668-495C-8960-90F56E84EAF3}"/>
          </ac:picMkLst>
        </pc:picChg>
      </pc:sldChg>
      <pc:sldChg chg="modSp">
        <pc:chgData name="Олег Батурин" userId="cc479cfdcd957b6a" providerId="LiveId" clId="{80874172-7B9C-4521-A908-30CAEB762518}" dt="2019-01-17T12:55:04.161" v="73" actId="6549"/>
        <pc:sldMkLst>
          <pc:docMk/>
          <pc:sldMk cId="3133035837" sldId="367"/>
        </pc:sldMkLst>
        <pc:spChg chg="mod">
          <ac:chgData name="Олег Батурин" userId="cc479cfdcd957b6a" providerId="LiveId" clId="{80874172-7B9C-4521-A908-30CAEB762518}" dt="2019-01-17T12:55:04.161" v="73" actId="6549"/>
          <ac:spMkLst>
            <pc:docMk/>
            <pc:sldMk cId="3133035837" sldId="367"/>
            <ac:spMk id="60" creationId="{00000000-0000-0000-0000-000000000000}"/>
          </ac:spMkLst>
        </pc:spChg>
      </pc:sldChg>
      <pc:sldChg chg="addSp modSp modAnim">
        <pc:chgData name="Олег Батурин" userId="cc479cfdcd957b6a" providerId="LiveId" clId="{80874172-7B9C-4521-A908-30CAEB762518}" dt="2019-01-17T12:58:16.226" v="104"/>
        <pc:sldMkLst>
          <pc:docMk/>
          <pc:sldMk cId="2018797444" sldId="380"/>
        </pc:sldMkLst>
        <pc:spChg chg="mod">
          <ac:chgData name="Олег Батурин" userId="cc479cfdcd957b6a" providerId="LiveId" clId="{80874172-7B9C-4521-A908-30CAEB762518}" dt="2019-01-17T12:56:37.579" v="81" actId="14100"/>
          <ac:spMkLst>
            <pc:docMk/>
            <pc:sldMk cId="2018797444" sldId="380"/>
            <ac:spMk id="3" creationId="{00000000-0000-0000-0000-000000000000}"/>
          </ac:spMkLst>
        </pc:spChg>
        <pc:spChg chg="mod">
          <ac:chgData name="Олег Батурин" userId="cc479cfdcd957b6a" providerId="LiveId" clId="{80874172-7B9C-4521-A908-30CAEB762518}" dt="2019-01-17T12:55:27.456" v="74" actId="20577"/>
          <ac:spMkLst>
            <pc:docMk/>
            <pc:sldMk cId="2018797444" sldId="380"/>
            <ac:spMk id="4" creationId="{00000000-0000-0000-0000-000000000000}"/>
          </ac:spMkLst>
        </pc:spChg>
        <pc:spChg chg="mod">
          <ac:chgData name="Олег Батурин" userId="cc479cfdcd957b6a" providerId="LiveId" clId="{80874172-7B9C-4521-A908-30CAEB762518}" dt="2019-01-17T12:57:52.668" v="100" actId="14100"/>
          <ac:spMkLst>
            <pc:docMk/>
            <pc:sldMk cId="2018797444" sldId="380"/>
            <ac:spMk id="71" creationId="{00000000-0000-0000-0000-000000000000}"/>
          </ac:spMkLst>
        </pc:spChg>
        <pc:picChg chg="add mod">
          <ac:chgData name="Олег Батурин" userId="cc479cfdcd957b6a" providerId="LiveId" clId="{80874172-7B9C-4521-A908-30CAEB762518}" dt="2019-01-17T12:56:34.419" v="80" actId="1076"/>
          <ac:picMkLst>
            <pc:docMk/>
            <pc:sldMk cId="2018797444" sldId="380"/>
            <ac:picMk id="6" creationId="{A8A52EAC-811A-4609-9086-EDE0FA87B8B8}"/>
          </ac:picMkLst>
        </pc:picChg>
        <pc:picChg chg="add mod modCrop">
          <ac:chgData name="Олег Батурин" userId="cc479cfdcd957b6a" providerId="LiveId" clId="{80874172-7B9C-4521-A908-30CAEB762518}" dt="2019-01-17T12:58:16.226" v="104"/>
          <ac:picMkLst>
            <pc:docMk/>
            <pc:sldMk cId="2018797444" sldId="380"/>
            <ac:picMk id="10" creationId="{6F2CA2C7-DC56-46DC-A975-4ABB907BFA1C}"/>
          </ac:picMkLst>
        </pc:picChg>
      </pc:sldChg>
      <pc:sldChg chg="modSp">
        <pc:chgData name="Олег Батурин" userId="cc479cfdcd957b6a" providerId="LiveId" clId="{80874172-7B9C-4521-A908-30CAEB762518}" dt="2019-01-17T12:54:31.117" v="72" actId="6549"/>
        <pc:sldMkLst>
          <pc:docMk/>
          <pc:sldMk cId="2101406576" sldId="381"/>
        </pc:sldMkLst>
        <pc:spChg chg="mod">
          <ac:chgData name="Олег Батурин" userId="cc479cfdcd957b6a" providerId="LiveId" clId="{80874172-7B9C-4521-A908-30CAEB762518}" dt="2019-01-17T12:54:31.117" v="72" actId="6549"/>
          <ac:spMkLst>
            <pc:docMk/>
            <pc:sldMk cId="2101406576" sldId="381"/>
            <ac:spMk id="48" creationId="{00000000-0000-0000-0000-000000000000}"/>
          </ac:spMkLst>
        </pc:spChg>
      </pc:sldChg>
      <pc:sldChg chg="modSp">
        <pc:chgData name="Олег Батурин" userId="cc479cfdcd957b6a" providerId="LiveId" clId="{80874172-7B9C-4521-A908-30CAEB762518}" dt="2019-01-17T12:58:40.539" v="106" actId="20577"/>
        <pc:sldMkLst>
          <pc:docMk/>
          <pc:sldMk cId="1837385269" sldId="382"/>
        </pc:sldMkLst>
        <pc:spChg chg="mod">
          <ac:chgData name="Олег Батурин" userId="cc479cfdcd957b6a" providerId="LiveId" clId="{80874172-7B9C-4521-A908-30CAEB762518}" dt="2019-01-17T12:58:40.539" v="106" actId="20577"/>
          <ac:spMkLst>
            <pc:docMk/>
            <pc:sldMk cId="1837385269" sldId="382"/>
            <ac:spMk id="70" creationId="{00000000-0000-0000-0000-000000000000}"/>
          </ac:spMkLst>
        </pc:spChg>
      </pc:sldChg>
    </pc:docChg>
  </pc:docChgLst>
  <pc:docChgLst>
    <pc:chgData name="Oleg Baturin" userId="99f809820fc93228" providerId="LiveId" clId="{7A122F54-D027-48FD-BD59-46ADC77B18B0}"/>
    <pc:docChg chg="modSld">
      <pc:chgData name="Oleg Baturin" userId="99f809820fc93228" providerId="LiveId" clId="{7A122F54-D027-48FD-BD59-46ADC77B18B0}" dt="2022-04-18T07:23:27.024" v="7" actId="20577"/>
      <pc:docMkLst>
        <pc:docMk/>
      </pc:docMkLst>
      <pc:sldChg chg="modSp">
        <pc:chgData name="Oleg Baturin" userId="99f809820fc93228" providerId="LiveId" clId="{7A122F54-D027-48FD-BD59-46ADC77B18B0}" dt="2022-04-18T07:23:27.024" v="7" actId="20577"/>
        <pc:sldMkLst>
          <pc:docMk/>
          <pc:sldMk cId="3716211735" sldId="364"/>
        </pc:sldMkLst>
        <pc:spChg chg="mod">
          <ac:chgData name="Oleg Baturin" userId="99f809820fc93228" providerId="LiveId" clId="{7A122F54-D027-48FD-BD59-46ADC77B18B0}" dt="2022-04-18T07:23:27.024" v="7" actId="20577"/>
          <ac:spMkLst>
            <pc:docMk/>
            <pc:sldMk cId="3716211735" sldId="364"/>
            <ac:spMk id="15" creationId="{00000000-0000-0000-0000-000000000000}"/>
          </ac:spMkLst>
        </pc:spChg>
      </pc:sldChg>
    </pc:docChg>
  </pc:docChgLst>
  <pc:docChgLst>
    <pc:chgData name="Олег Батурин" userId="cc479cfdcd957b6a" providerId="LiveId" clId="{F7D8946A-184A-4F7D-AC1E-585FACCFB6A0}"/>
    <pc:docChg chg="undo custSel addSld modSld sldOrd">
      <pc:chgData name="Олег Батурин" userId="cc479cfdcd957b6a" providerId="LiveId" clId="{F7D8946A-184A-4F7D-AC1E-585FACCFB6A0}" dt="2020-01-21T13:28:26.100" v="2113" actId="115"/>
      <pc:docMkLst>
        <pc:docMk/>
      </pc:docMkLst>
      <pc:sldChg chg="addSp delSp modSp add delAnim modAnim">
        <pc:chgData name="Олег Батурин" userId="cc479cfdcd957b6a" providerId="LiveId" clId="{F7D8946A-184A-4F7D-AC1E-585FACCFB6A0}" dt="2020-01-21T13:20:08.703" v="2109" actId="478"/>
        <pc:sldMkLst>
          <pc:docMk/>
          <pc:sldMk cId="1591139138" sldId="399"/>
        </pc:sldMkLst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2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3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5" creationId="{00000000-0000-0000-0000-000000000000}"/>
          </ac:spMkLst>
        </pc:spChg>
        <pc:spChg chg="add del mod">
          <ac:chgData name="Олег Батурин" userId="cc479cfdcd957b6a" providerId="LiveId" clId="{F7D8946A-184A-4F7D-AC1E-585FACCFB6A0}" dt="2020-01-21T13:20:08.703" v="2109" actId="478"/>
          <ac:spMkLst>
            <pc:docMk/>
            <pc:sldMk cId="1591139138" sldId="399"/>
            <ac:spMk id="6" creationId="{3A352B26-A66C-4447-8334-0A67E17D61B5}"/>
          </ac:spMkLst>
        </pc:spChg>
        <pc:spChg chg="mod">
          <ac:chgData name="Олег Батурин" userId="cc479cfdcd957b6a" providerId="LiveId" clId="{F7D8946A-184A-4F7D-AC1E-585FACCFB6A0}" dt="2020-01-21T11:38:10.516" v="36" actId="20577"/>
          <ac:spMkLst>
            <pc:docMk/>
            <pc:sldMk cId="1591139138" sldId="399"/>
            <ac:spMk id="7" creationId="{00000000-0000-0000-0000-000000000000}"/>
          </ac:spMkLst>
        </pc:spChg>
        <pc:spChg chg="add mod">
          <ac:chgData name="Олег Батурин" userId="cc479cfdcd957b6a" providerId="LiveId" clId="{F7D8946A-184A-4F7D-AC1E-585FACCFB6A0}" dt="2020-01-21T11:54:12.861" v="475" actId="1076"/>
          <ac:spMkLst>
            <pc:docMk/>
            <pc:sldMk cId="1591139138" sldId="399"/>
            <ac:spMk id="10" creationId="{D6E0D0BC-06AA-4A7B-BF13-D2090D0711E6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18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25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26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27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38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3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6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7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8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49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50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51" creationId="{00000000-0000-0000-0000-000000000000}"/>
          </ac:spMkLst>
        </pc:spChg>
        <pc:spChg chg="del">
          <ac:chgData name="Олег Батурин" userId="cc479cfdcd957b6a" providerId="LiveId" clId="{F7D8946A-184A-4F7D-AC1E-585FACCFB6A0}" dt="2020-01-21T11:38:00.588" v="1" actId="478"/>
          <ac:spMkLst>
            <pc:docMk/>
            <pc:sldMk cId="1591139138" sldId="399"/>
            <ac:spMk id="52" creationId="{00000000-0000-0000-0000-000000000000}"/>
          </ac:spMkLst>
        </pc:spChg>
        <pc:spChg chg="add mod">
          <ac:chgData name="Олег Батурин" userId="cc479cfdcd957b6a" providerId="LiveId" clId="{F7D8946A-184A-4F7D-AC1E-585FACCFB6A0}" dt="2020-01-21T11:42:53.828" v="61" actId="1076"/>
          <ac:spMkLst>
            <pc:docMk/>
            <pc:sldMk cId="1591139138" sldId="399"/>
            <ac:spMk id="53" creationId="{26814A37-E845-476D-8112-C2F37BA68342}"/>
          </ac:spMkLst>
        </pc:spChg>
        <pc:spChg chg="add mod">
          <ac:chgData name="Олег Батурин" userId="cc479cfdcd957b6a" providerId="LiveId" clId="{F7D8946A-184A-4F7D-AC1E-585FACCFB6A0}" dt="2020-01-21T11:44:08.849" v="95" actId="6549"/>
          <ac:spMkLst>
            <pc:docMk/>
            <pc:sldMk cId="1591139138" sldId="399"/>
            <ac:spMk id="55" creationId="{AE4BEFFE-6A3E-4488-855C-ED5B98B15670}"/>
          </ac:spMkLst>
        </pc:spChg>
        <pc:spChg chg="add mod">
          <ac:chgData name="Олег Батурин" userId="cc479cfdcd957b6a" providerId="LiveId" clId="{F7D8946A-184A-4F7D-AC1E-585FACCFB6A0}" dt="2020-01-21T11:53:58.413" v="472" actId="1076"/>
          <ac:spMkLst>
            <pc:docMk/>
            <pc:sldMk cId="1591139138" sldId="399"/>
            <ac:spMk id="56" creationId="{0022940E-86F5-4E6E-894C-A9490E7F0A2E}"/>
          </ac:spMkLst>
        </pc:spChg>
        <pc:spChg chg="add mod">
          <ac:chgData name="Олег Батурин" userId="cc479cfdcd957b6a" providerId="LiveId" clId="{F7D8946A-184A-4F7D-AC1E-585FACCFB6A0}" dt="2020-01-21T11:54:23.430" v="476" actId="1076"/>
          <ac:spMkLst>
            <pc:docMk/>
            <pc:sldMk cId="1591139138" sldId="399"/>
            <ac:spMk id="57" creationId="{8EF56460-0A23-4DB0-B8AE-46082A5C678A}"/>
          </ac:spMkLst>
        </pc:spChg>
        <pc:spChg chg="add mod">
          <ac:chgData name="Олег Батурин" userId="cc479cfdcd957b6a" providerId="LiveId" clId="{F7D8946A-184A-4F7D-AC1E-585FACCFB6A0}" dt="2020-01-21T11:54:31.277" v="478" actId="1076"/>
          <ac:spMkLst>
            <pc:docMk/>
            <pc:sldMk cId="1591139138" sldId="399"/>
            <ac:spMk id="58" creationId="{CF94C9D1-1CE0-45A4-945B-D7D9647B8BAC}"/>
          </ac:spMkLst>
        </pc:spChg>
        <pc:graphicFrameChg chg="add mod">
          <ac:chgData name="Олег Батурин" userId="cc479cfdcd957b6a" providerId="LiveId" clId="{F7D8946A-184A-4F7D-AC1E-585FACCFB6A0}" dt="2020-01-21T11:43:29.862" v="74" actId="1076"/>
          <ac:graphicFrameMkLst>
            <pc:docMk/>
            <pc:sldMk cId="1591139138" sldId="399"/>
            <ac:graphicFrameMk id="9" creationId="{56F69A16-D2C5-455C-A7F4-78250A5C8BB9}"/>
          </ac:graphicFrameMkLst>
        </pc:graphicFrameChg>
        <pc:graphicFrameChg chg="add mod">
          <ac:chgData name="Олег Батурин" userId="cc479cfdcd957b6a" providerId="LiveId" clId="{F7D8946A-184A-4F7D-AC1E-585FACCFB6A0}" dt="2020-01-21T11:54:12.861" v="475" actId="1076"/>
          <ac:graphicFrameMkLst>
            <pc:docMk/>
            <pc:sldMk cId="1591139138" sldId="399"/>
            <ac:graphicFrameMk id="11" creationId="{71D8AEDD-02CE-4C54-94BD-731C4D65A673}"/>
          </ac:graphicFrameMkLst>
        </pc:graphicFrameChg>
        <pc:picChg chg="add mod">
          <ac:chgData name="Олег Батурин" userId="cc479cfdcd957b6a" providerId="LiveId" clId="{F7D8946A-184A-4F7D-AC1E-585FACCFB6A0}" dt="2020-01-21T11:43:24.158" v="73" actId="1076"/>
          <ac:picMkLst>
            <pc:docMk/>
            <pc:sldMk cId="1591139138" sldId="399"/>
            <ac:picMk id="54" creationId="{043F930D-2A26-496C-829F-A1011EDE725E}"/>
          </ac:picMkLst>
        </pc:pic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2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3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4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8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29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0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2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3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4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5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6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7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39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0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1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2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4" creationId="{00000000-0000-0000-0000-000000000000}"/>
          </ac:cxnSpMkLst>
        </pc:cxnChg>
        <pc:cxnChg chg="del">
          <ac:chgData name="Олег Батурин" userId="cc479cfdcd957b6a" providerId="LiveId" clId="{F7D8946A-184A-4F7D-AC1E-585FACCFB6A0}" dt="2020-01-21T11:38:00.588" v="1" actId="478"/>
          <ac:cxnSpMkLst>
            <pc:docMk/>
            <pc:sldMk cId="1591139138" sldId="399"/>
            <ac:cxnSpMk id="45" creationId="{00000000-0000-0000-0000-000000000000}"/>
          </ac:cxnSpMkLst>
        </pc:cxnChg>
      </pc:sldChg>
      <pc:sldChg chg="addSp delSp modSp add modAnim">
        <pc:chgData name="Олег Батурин" userId="cc479cfdcd957b6a" providerId="LiveId" clId="{F7D8946A-184A-4F7D-AC1E-585FACCFB6A0}" dt="2020-01-21T13:28:26.100" v="2113" actId="115"/>
        <pc:sldMkLst>
          <pc:docMk/>
          <pc:sldMk cId="338518303" sldId="400"/>
        </pc:sldMkLst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" creationId="{1891AF12-DA47-41B6-8CD5-334B2A527147}"/>
          </ac:spMkLst>
        </pc:spChg>
        <pc:spChg chg="add">
          <ac:chgData name="Олег Батурин" userId="cc479cfdcd957b6a" providerId="LiveId" clId="{F7D8946A-184A-4F7D-AC1E-585FACCFB6A0}" dt="2020-01-21T12:01:26.817" v="668"/>
          <ac:spMkLst>
            <pc:docMk/>
            <pc:sldMk cId="338518303" sldId="400"/>
            <ac:spMk id="3" creationId="{F063E393-8BA6-4986-9A8D-16156E0A78FF}"/>
          </ac:spMkLst>
        </pc:spChg>
        <pc:spChg chg="add mod">
          <ac:chgData name="Олег Батурин" userId="cc479cfdcd957b6a" providerId="LiveId" clId="{F7D8946A-184A-4F7D-AC1E-585FACCFB6A0}" dt="2020-01-21T12:19:16.462" v="1041" actId="1076"/>
          <ac:spMkLst>
            <pc:docMk/>
            <pc:sldMk cId="338518303" sldId="400"/>
            <ac:spMk id="5" creationId="{EF80E587-B29F-43C9-B191-44BDD086AEFE}"/>
          </ac:spMkLst>
        </pc:spChg>
        <pc:spChg chg="add mod">
          <ac:chgData name="Олег Батурин" userId="cc479cfdcd957b6a" providerId="LiveId" clId="{F7D8946A-184A-4F7D-AC1E-585FACCFB6A0}" dt="2020-01-21T12:21:30.232" v="1111" actId="1076"/>
          <ac:spMkLst>
            <pc:docMk/>
            <pc:sldMk cId="338518303" sldId="400"/>
            <ac:spMk id="11" creationId="{CD9B541E-B52D-423E-B3BA-720F96FF6080}"/>
          </ac:spMkLst>
        </pc:spChg>
        <pc:spChg chg="add mod">
          <ac:chgData name="Олег Батурин" userId="cc479cfdcd957b6a" providerId="LiveId" clId="{F7D8946A-184A-4F7D-AC1E-585FACCFB6A0}" dt="2020-01-21T12:22:00.840" v="1115" actId="1076"/>
          <ac:spMkLst>
            <pc:docMk/>
            <pc:sldMk cId="338518303" sldId="400"/>
            <ac:spMk id="13" creationId="{902CC330-4B5E-40F8-98B8-63D1706BA317}"/>
          </ac:spMkLst>
        </pc:spChg>
        <pc:spChg chg="add del mod">
          <ac:chgData name="Олег Батурин" userId="cc479cfdcd957b6a" providerId="LiveId" clId="{F7D8946A-184A-4F7D-AC1E-585FACCFB6A0}" dt="2020-01-21T12:07:05.957" v="821" actId="478"/>
          <ac:spMkLst>
            <pc:docMk/>
            <pc:sldMk cId="338518303" sldId="400"/>
            <ac:spMk id="19" creationId="{1C206C3D-6F43-41A4-B23C-C5AE9853A334}"/>
          </ac:spMkLst>
        </pc:spChg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0" creationId="{09B1CA4E-33CC-4660-BED6-1EAED89575D2}"/>
          </ac:spMkLst>
        </pc:spChg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1" creationId="{CC874C1C-7D8F-4651-9F8F-77273E9D13DC}"/>
          </ac:spMkLst>
        </pc:spChg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2" creationId="{8A024FD7-C846-43C1-AD18-6DE8283804A8}"/>
          </ac:spMkLst>
        </pc:spChg>
        <pc:spChg chg="add del mod">
          <ac:chgData name="Олег Батурин" userId="cc479cfdcd957b6a" providerId="LiveId" clId="{F7D8946A-184A-4F7D-AC1E-585FACCFB6A0}" dt="2020-01-21T12:07:04.349" v="820" actId="478"/>
          <ac:spMkLst>
            <pc:docMk/>
            <pc:sldMk cId="338518303" sldId="400"/>
            <ac:spMk id="24" creationId="{CA96B45F-BD3B-4FF7-BFF2-B1EAB630B388}"/>
          </ac:spMkLst>
        </pc:spChg>
        <pc:spChg chg="add mod">
          <ac:chgData name="Олег Батурин" userId="cc479cfdcd957b6a" providerId="LiveId" clId="{F7D8946A-184A-4F7D-AC1E-585FACCFB6A0}" dt="2020-01-21T12:07:09.303" v="822" actId="1076"/>
          <ac:spMkLst>
            <pc:docMk/>
            <pc:sldMk cId="338518303" sldId="400"/>
            <ac:spMk id="25" creationId="{EF287203-7D76-4F46-A76E-E4E08FE1A20C}"/>
          </ac:spMkLst>
        </pc:spChg>
        <pc:spChg chg="add mod">
          <ac:chgData name="Олег Батурин" userId="cc479cfdcd957b6a" providerId="LiveId" clId="{F7D8946A-184A-4F7D-AC1E-585FACCFB6A0}" dt="2020-01-21T13:26:15.645" v="2112" actId="122"/>
          <ac:spMkLst>
            <pc:docMk/>
            <pc:sldMk cId="338518303" sldId="400"/>
            <ac:spMk id="29" creationId="{3021B4DB-4503-4CF9-A392-38048C5B19BF}"/>
          </ac:spMkLst>
        </pc:spChg>
        <pc:spChg chg="add del mod">
          <ac:chgData name="Олег Батурин" userId="cc479cfdcd957b6a" providerId="LiveId" clId="{F7D8946A-184A-4F7D-AC1E-585FACCFB6A0}" dt="2020-01-21T12:07:48.656" v="868" actId="478"/>
          <ac:spMkLst>
            <pc:docMk/>
            <pc:sldMk cId="338518303" sldId="400"/>
            <ac:spMk id="30" creationId="{0BFC7D8E-E983-405E-A022-8DBF0DF6E98B}"/>
          </ac:spMkLst>
        </pc:spChg>
        <pc:spChg chg="add mod">
          <ac:chgData name="Олег Батурин" userId="cc479cfdcd957b6a" providerId="LiveId" clId="{F7D8946A-184A-4F7D-AC1E-585FACCFB6A0}" dt="2020-01-21T12:07:38.576" v="864" actId="20577"/>
          <ac:spMkLst>
            <pc:docMk/>
            <pc:sldMk cId="338518303" sldId="400"/>
            <ac:spMk id="31" creationId="{A71F864A-ED56-4BDC-952F-D5B6468EC547}"/>
          </ac:spMkLst>
        </pc:spChg>
        <pc:spChg chg="add mod">
          <ac:chgData name="Олег Батурин" userId="cc479cfdcd957b6a" providerId="LiveId" clId="{F7D8946A-184A-4F7D-AC1E-585FACCFB6A0}" dt="2020-01-21T13:28:26.100" v="2113" actId="115"/>
          <ac:spMkLst>
            <pc:docMk/>
            <pc:sldMk cId="338518303" sldId="400"/>
            <ac:spMk id="32" creationId="{E5732533-5F30-47C7-9DCC-7EF9AECAFD6C}"/>
          </ac:spMkLst>
        </pc:spChg>
        <pc:spChg chg="add mod">
          <ac:chgData name="Олег Батурин" userId="cc479cfdcd957b6a" providerId="LiveId" clId="{F7D8946A-184A-4F7D-AC1E-585FACCFB6A0}" dt="2020-01-21T12:19:47.539" v="1053" actId="6549"/>
          <ac:spMkLst>
            <pc:docMk/>
            <pc:sldMk cId="338518303" sldId="400"/>
            <ac:spMk id="35" creationId="{737C1C17-6D4F-44F0-9119-34B12E35FDB4}"/>
          </ac:spMkLst>
        </pc:spChg>
        <pc:spChg chg="add mod">
          <ac:chgData name="Олег Батурин" userId="cc479cfdcd957b6a" providerId="LiveId" clId="{F7D8946A-184A-4F7D-AC1E-585FACCFB6A0}" dt="2020-01-21T12:20:37.128" v="1102" actId="1076"/>
          <ac:spMkLst>
            <pc:docMk/>
            <pc:sldMk cId="338518303" sldId="400"/>
            <ac:spMk id="36" creationId="{DE04BB8A-660B-4A3F-89B2-EFC1927FBDFD}"/>
          </ac:spMkLst>
        </pc:spChg>
        <pc:spChg chg="del">
          <ac:chgData name="Олег Батурин" userId="cc479cfdcd957b6a" providerId="LiveId" clId="{F7D8946A-184A-4F7D-AC1E-585FACCFB6A0}" dt="2020-01-21T11:47:41.437" v="466" actId="478"/>
          <ac:spMkLst>
            <pc:docMk/>
            <pc:sldMk cId="338518303" sldId="400"/>
            <ac:spMk id="53" creationId="{26814A37-E845-476D-8112-C2F37BA68342}"/>
          </ac:spMkLst>
        </pc:spChg>
        <pc:spChg chg="del">
          <ac:chgData name="Олег Батурин" userId="cc479cfdcd957b6a" providerId="LiveId" clId="{F7D8946A-184A-4F7D-AC1E-585FACCFB6A0}" dt="2020-01-21T11:47:45.123" v="470" actId="478"/>
          <ac:spMkLst>
            <pc:docMk/>
            <pc:sldMk cId="338518303" sldId="400"/>
            <ac:spMk id="55" creationId="{AE4BEFFE-6A3E-4488-855C-ED5B98B15670}"/>
          </ac:spMkLst>
        </pc:spChg>
        <pc:spChg chg="del">
          <ac:chgData name="Олег Батурин" userId="cc479cfdcd957b6a" providerId="LiveId" clId="{F7D8946A-184A-4F7D-AC1E-585FACCFB6A0}" dt="2020-01-21T11:47:35.700" v="464" actId="478"/>
          <ac:spMkLst>
            <pc:docMk/>
            <pc:sldMk cId="338518303" sldId="400"/>
            <ac:spMk id="56" creationId="{0022940E-86F5-4E6E-894C-A9490E7F0A2E}"/>
          </ac:spMkLst>
        </pc:spChg>
        <pc:graphicFrameChg chg="add mod">
          <ac:chgData name="Олег Батурин" userId="cc479cfdcd957b6a" providerId="LiveId" clId="{F7D8946A-184A-4F7D-AC1E-585FACCFB6A0}" dt="2020-01-21T12:19:30.582" v="1045" actId="1076"/>
          <ac:graphicFrameMkLst>
            <pc:docMk/>
            <pc:sldMk cId="338518303" sldId="400"/>
            <ac:graphicFrameMk id="4" creationId="{5985291A-98ED-4DAF-A0D0-D3C596D8509F}"/>
          </ac:graphicFrameMkLst>
        </pc:graphicFrameChg>
        <pc:graphicFrameChg chg="del mod">
          <ac:chgData name="Олег Батурин" userId="cc479cfdcd957b6a" providerId="LiveId" clId="{F7D8946A-184A-4F7D-AC1E-585FACCFB6A0}" dt="2020-01-21T11:47:43.448" v="469" actId="478"/>
          <ac:graphicFrameMkLst>
            <pc:docMk/>
            <pc:sldMk cId="338518303" sldId="400"/>
            <ac:graphicFrameMk id="9" creationId="{56F69A16-D2C5-455C-A7F4-78250A5C8BB9}"/>
          </ac:graphicFrameMkLst>
        </pc:graphicFrameChg>
        <pc:graphicFrameChg chg="add mod">
          <ac:chgData name="Олег Батурин" userId="cc479cfdcd957b6a" providerId="LiveId" clId="{F7D8946A-184A-4F7D-AC1E-585FACCFB6A0}" dt="2020-01-21T12:20:41.711" v="1103" actId="1076"/>
          <ac:graphicFrameMkLst>
            <pc:docMk/>
            <pc:sldMk cId="338518303" sldId="400"/>
            <ac:graphicFrameMk id="10" creationId="{DFAEC5F0-5B84-4250-90EC-B44C68088E82}"/>
          </ac:graphicFrameMkLst>
        </pc:graphicFrameChg>
        <pc:graphicFrameChg chg="add mod">
          <ac:chgData name="Олег Батурин" userId="cc479cfdcd957b6a" providerId="LiveId" clId="{F7D8946A-184A-4F7D-AC1E-585FACCFB6A0}" dt="2020-01-21T12:22:05.719" v="1116" actId="1076"/>
          <ac:graphicFrameMkLst>
            <pc:docMk/>
            <pc:sldMk cId="338518303" sldId="400"/>
            <ac:graphicFrameMk id="12" creationId="{8C7CCA8B-C7E0-4FD3-95CF-ABE30751E932}"/>
          </ac:graphicFrameMkLst>
        </pc:graphicFrameChg>
        <pc:graphicFrameChg chg="add mod">
          <ac:chgData name="Олег Батурин" userId="cc479cfdcd957b6a" providerId="LiveId" clId="{F7D8946A-184A-4F7D-AC1E-585FACCFB6A0}" dt="2020-01-21T12:22:00.840" v="1115" actId="1076"/>
          <ac:graphicFrameMkLst>
            <pc:docMk/>
            <pc:sldMk cId="338518303" sldId="400"/>
            <ac:graphicFrameMk id="14" creationId="{01BA3FDD-BC6F-428C-B401-DEBB94F2BBDC}"/>
          </ac:graphicFrameMkLst>
        </pc:graphicFrameChg>
        <pc:picChg chg="add del mod">
          <ac:chgData name="Олег Батурин" userId="cc479cfdcd957b6a" providerId="LiveId" clId="{F7D8946A-184A-4F7D-AC1E-585FACCFB6A0}" dt="2020-01-21T12:07:00.477" v="819" actId="478"/>
          <ac:picMkLst>
            <pc:docMk/>
            <pc:sldMk cId="338518303" sldId="400"/>
            <ac:picMk id="18" creationId="{DA2216FD-971E-4066-9749-C271C4479717}"/>
          </ac:picMkLst>
        </pc:picChg>
        <pc:picChg chg="add mod">
          <ac:chgData name="Олег Батурин" userId="cc479cfdcd957b6a" providerId="LiveId" clId="{F7D8946A-184A-4F7D-AC1E-585FACCFB6A0}" dt="2020-01-21T12:19:33.495" v="1046" actId="1076"/>
          <ac:picMkLst>
            <pc:docMk/>
            <pc:sldMk cId="338518303" sldId="400"/>
            <ac:picMk id="28" creationId="{976F67AD-C48A-40F8-82F7-3327D0E18F9B}"/>
          </ac:picMkLst>
        </pc:picChg>
        <pc:picChg chg="add mod">
          <ac:chgData name="Олег Батурин" userId="cc479cfdcd957b6a" providerId="LiveId" clId="{F7D8946A-184A-4F7D-AC1E-585FACCFB6A0}" dt="2020-01-21T12:21:30.232" v="1111" actId="1076"/>
          <ac:picMkLst>
            <pc:docMk/>
            <pc:sldMk cId="338518303" sldId="400"/>
            <ac:picMk id="37" creationId="{9E615EFB-9370-444F-8DA9-9B99706A994C}"/>
          </ac:picMkLst>
        </pc:picChg>
        <pc:picChg chg="del">
          <ac:chgData name="Олег Батурин" userId="cc479cfdcd957b6a" providerId="LiveId" clId="{F7D8946A-184A-4F7D-AC1E-585FACCFB6A0}" dt="2020-01-21T11:47:42.259" v="467" actId="478"/>
          <ac:picMkLst>
            <pc:docMk/>
            <pc:sldMk cId="338518303" sldId="400"/>
            <ac:picMk id="54" creationId="{043F930D-2A26-496C-829F-A1011EDE725E}"/>
          </ac:picMkLst>
        </pc:picChg>
      </pc:sldChg>
      <pc:sldChg chg="addSp delSp modSp add ord modAnim">
        <pc:chgData name="Олег Батурин" userId="cc479cfdcd957b6a" providerId="LiveId" clId="{F7D8946A-184A-4F7D-AC1E-585FACCFB6A0}" dt="2020-01-21T13:23:41.315" v="2111" actId="688"/>
        <pc:sldMkLst>
          <pc:docMk/>
          <pc:sldMk cId="42923479" sldId="401"/>
        </pc:sldMkLst>
        <pc:spChg chg="mod">
          <ac:chgData name="Олег Батурин" userId="cc479cfdcd957b6a" providerId="LiveId" clId="{F7D8946A-184A-4F7D-AC1E-585FACCFB6A0}" dt="2020-01-21T12:12:00.135" v="947" actId="1076"/>
          <ac:spMkLst>
            <pc:docMk/>
            <pc:sldMk cId="42923479" sldId="401"/>
            <ac:spMk id="20" creationId="{09B1CA4E-33CC-4660-BED6-1EAED89575D2}"/>
          </ac:spMkLst>
        </pc:spChg>
        <pc:spChg chg="mod">
          <ac:chgData name="Олег Батурин" userId="cc479cfdcd957b6a" providerId="LiveId" clId="{F7D8946A-184A-4F7D-AC1E-585FACCFB6A0}" dt="2020-01-21T12:12:00.135" v="947" actId="1076"/>
          <ac:spMkLst>
            <pc:docMk/>
            <pc:sldMk cId="42923479" sldId="401"/>
            <ac:spMk id="21" creationId="{CC874C1C-7D8F-4651-9F8F-77273E9D13DC}"/>
          </ac:spMkLst>
        </pc:spChg>
        <pc:spChg chg="mod">
          <ac:chgData name="Олег Батурин" userId="cc479cfdcd957b6a" providerId="LiveId" clId="{F7D8946A-184A-4F7D-AC1E-585FACCFB6A0}" dt="2020-01-21T12:12:00.135" v="947" actId="1076"/>
          <ac:spMkLst>
            <pc:docMk/>
            <pc:sldMk cId="42923479" sldId="401"/>
            <ac:spMk id="22" creationId="{8A024FD7-C846-43C1-AD18-6DE8283804A8}"/>
          </ac:spMkLst>
        </pc:spChg>
        <pc:spChg chg="mo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25" creationId="{EF287203-7D76-4F46-A76E-E4E08FE1A20C}"/>
          </ac:spMkLst>
        </pc:spChg>
        <pc:spChg chg="add mo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27" creationId="{237125BB-CBE9-49B2-90B7-F4D6C6246E45}"/>
          </ac:spMkLst>
        </pc:spChg>
        <pc:spChg chg="del">
          <ac:chgData name="Олег Батурин" userId="cc479cfdcd957b6a" providerId="LiveId" clId="{F7D8946A-184A-4F7D-AC1E-585FACCFB6A0}" dt="2020-01-21T12:06:48.375" v="816" actId="478"/>
          <ac:spMkLst>
            <pc:docMk/>
            <pc:sldMk cId="42923479" sldId="401"/>
            <ac:spMk id="29" creationId="{3021B4DB-4503-4CF9-A392-38048C5B19BF}"/>
          </ac:spMkLst>
        </pc:spChg>
        <pc:spChg chg="add mod or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30" creationId="{B9DD0FB3-C436-4087-9C2B-C3B874578F57}"/>
          </ac:spMkLst>
        </pc:spChg>
        <pc:spChg chg="add mod or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31" creationId="{F0A3B68F-F222-440B-8BCC-A84C511586E2}"/>
          </ac:spMkLst>
        </pc:spChg>
        <pc:spChg chg="add mod">
          <ac:chgData name="Олег Батурин" userId="cc479cfdcd957b6a" providerId="LiveId" clId="{F7D8946A-184A-4F7D-AC1E-585FACCFB6A0}" dt="2020-01-21T12:12:04.600" v="948" actId="1076"/>
          <ac:spMkLst>
            <pc:docMk/>
            <pc:sldMk cId="42923479" sldId="401"/>
            <ac:spMk id="32" creationId="{D4DCBAC9-5808-4113-BF53-653514973D67}"/>
          </ac:spMkLst>
        </pc:spChg>
        <pc:spChg chg="add mod">
          <ac:chgData name="Олег Батурин" userId="cc479cfdcd957b6a" providerId="LiveId" clId="{F7D8946A-184A-4F7D-AC1E-585FACCFB6A0}" dt="2020-01-21T12:12:34.553" v="965" actId="20577"/>
          <ac:spMkLst>
            <pc:docMk/>
            <pc:sldMk cId="42923479" sldId="401"/>
            <ac:spMk id="34" creationId="{A9B5F3E9-6951-46F9-B432-72D90E29B5C2}"/>
          </ac:spMkLst>
        </pc:spChg>
        <pc:spChg chg="add mod">
          <ac:chgData name="Олег Батурин" userId="cc479cfdcd957b6a" providerId="LiveId" clId="{F7D8946A-184A-4F7D-AC1E-585FACCFB6A0}" dt="2020-01-21T12:12:47.942" v="982" actId="20577"/>
          <ac:spMkLst>
            <pc:docMk/>
            <pc:sldMk cId="42923479" sldId="401"/>
            <ac:spMk id="35" creationId="{AE9B490C-F4C4-466B-B88F-1E380E1A2058}"/>
          </ac:spMkLst>
        </pc:spChg>
        <pc:spChg chg="add mod">
          <ac:chgData name="Олег Батурин" userId="cc479cfdcd957b6a" providerId="LiveId" clId="{F7D8946A-184A-4F7D-AC1E-585FACCFB6A0}" dt="2020-01-21T12:13:05.014" v="992" actId="6549"/>
          <ac:spMkLst>
            <pc:docMk/>
            <pc:sldMk cId="42923479" sldId="401"/>
            <ac:spMk id="36" creationId="{63A60653-2AE5-41C5-A4A3-99A6D3E1A5AC}"/>
          </ac:spMkLst>
        </pc:spChg>
        <pc:graphicFrameChg chg="del">
          <ac:chgData name="Олег Батурин" userId="cc479cfdcd957b6a" providerId="LiveId" clId="{F7D8946A-184A-4F7D-AC1E-585FACCFB6A0}" dt="2020-01-21T12:06:45.199" v="814" actId="478"/>
          <ac:graphicFrameMkLst>
            <pc:docMk/>
            <pc:sldMk cId="42923479" sldId="401"/>
            <ac:graphicFrameMk id="4" creationId="{5985291A-98ED-4DAF-A0D0-D3C596D8509F}"/>
          </ac:graphicFrameMkLst>
        </pc:graphicFrameChg>
        <pc:picChg chg="mod">
          <ac:chgData name="Олег Батурин" userId="cc479cfdcd957b6a" providerId="LiveId" clId="{F7D8946A-184A-4F7D-AC1E-585FACCFB6A0}" dt="2020-01-21T12:12:00.135" v="947" actId="1076"/>
          <ac:picMkLst>
            <pc:docMk/>
            <pc:sldMk cId="42923479" sldId="401"/>
            <ac:picMk id="18" creationId="{DA2216FD-971E-4066-9749-C271C4479717}"/>
          </ac:picMkLst>
        </pc:picChg>
        <pc:picChg chg="add mod">
          <ac:chgData name="Олег Батурин" userId="cc479cfdcd957b6a" providerId="LiveId" clId="{F7D8946A-184A-4F7D-AC1E-585FACCFB6A0}" dt="2020-01-21T12:12:04.600" v="948" actId="1076"/>
          <ac:picMkLst>
            <pc:docMk/>
            <pc:sldMk cId="42923479" sldId="401"/>
            <ac:picMk id="26" creationId="{11F70B42-1845-4201-A4A7-7C2B75385D50}"/>
          </ac:picMkLst>
        </pc:picChg>
        <pc:picChg chg="del">
          <ac:chgData name="Олег Батурин" userId="cc479cfdcd957b6a" providerId="LiveId" clId="{F7D8946A-184A-4F7D-AC1E-585FACCFB6A0}" dt="2020-01-21T12:06:46.498" v="815" actId="478"/>
          <ac:picMkLst>
            <pc:docMk/>
            <pc:sldMk cId="42923479" sldId="401"/>
            <ac:picMk id="28" creationId="{976F67AD-C48A-40F8-82F7-3327D0E18F9B}"/>
          </ac:picMkLst>
        </pc:picChg>
        <pc:picChg chg="add mod">
          <ac:chgData name="Олег Батурин" userId="cc479cfdcd957b6a" providerId="LiveId" clId="{F7D8946A-184A-4F7D-AC1E-585FACCFB6A0}" dt="2020-01-21T12:12:19.878" v="953" actId="1076"/>
          <ac:picMkLst>
            <pc:docMk/>
            <pc:sldMk cId="42923479" sldId="401"/>
            <ac:picMk id="33" creationId="{35E276FB-F51C-4F98-94BF-A7CDBD2ECF8A}"/>
          </ac:picMkLst>
        </pc:picChg>
        <pc:picChg chg="add mod modCrop">
          <ac:chgData name="Олег Батурин" userId="cc479cfdcd957b6a" providerId="LiveId" clId="{F7D8946A-184A-4F7D-AC1E-585FACCFB6A0}" dt="2020-01-21T13:23:41.315" v="2111" actId="688"/>
          <ac:picMkLst>
            <pc:docMk/>
            <pc:sldMk cId="42923479" sldId="401"/>
            <ac:picMk id="37" creationId="{411201BE-F22A-4F09-9424-44DC088DCA4C}"/>
          </ac:picMkLst>
        </pc:picChg>
      </pc:sldChg>
      <pc:sldChg chg="addSp delSp modSp add modAnim">
        <pc:chgData name="Олег Батурин" userId="cc479cfdcd957b6a" providerId="LiveId" clId="{F7D8946A-184A-4F7D-AC1E-585FACCFB6A0}" dt="2020-01-21T12:44:57.775" v="1812"/>
        <pc:sldMkLst>
          <pc:docMk/>
          <pc:sldMk cId="3186068855" sldId="402"/>
        </pc:sldMkLst>
        <pc:spChg chg="add mod">
          <ac:chgData name="Олег Батурин" userId="cc479cfdcd957b6a" providerId="LiveId" clId="{F7D8946A-184A-4F7D-AC1E-585FACCFB6A0}" dt="2020-01-21T12:26:02.351" v="1140" actId="1076"/>
          <ac:spMkLst>
            <pc:docMk/>
            <pc:sldMk cId="3186068855" sldId="402"/>
            <ac:spMk id="2" creationId="{093EAC73-5EC8-4603-A74D-5CCF46F0A547}"/>
          </ac:spMkLst>
        </pc:spChg>
        <pc:spChg chg="del">
          <ac:chgData name="Олег Батурин" userId="cc479cfdcd957b6a" providerId="LiveId" clId="{F7D8946A-184A-4F7D-AC1E-585FACCFB6A0}" dt="2020-01-21T12:28:10.928" v="1218" actId="478"/>
          <ac:spMkLst>
            <pc:docMk/>
            <pc:sldMk cId="3186068855" sldId="402"/>
            <ac:spMk id="5" creationId="{EF80E587-B29F-43C9-B191-44BDD086AEFE}"/>
          </ac:spMkLst>
        </pc:spChg>
        <pc:spChg chg="del">
          <ac:chgData name="Олег Батурин" userId="cc479cfdcd957b6a" providerId="LiveId" clId="{F7D8946A-184A-4F7D-AC1E-585FACCFB6A0}" dt="2020-01-21T12:28:56.166" v="1268" actId="478"/>
          <ac:spMkLst>
            <pc:docMk/>
            <pc:sldMk cId="3186068855" sldId="402"/>
            <ac:spMk id="13" creationId="{902CC330-4B5E-40F8-98B8-63D1706BA317}"/>
          </ac:spMkLst>
        </pc:spChg>
        <pc:spChg chg="add mod">
          <ac:chgData name="Олег Батурин" userId="cc479cfdcd957b6a" providerId="LiveId" clId="{F7D8946A-184A-4F7D-AC1E-585FACCFB6A0}" dt="2020-01-21T12:27:05.743" v="1202" actId="1076"/>
          <ac:spMkLst>
            <pc:docMk/>
            <pc:sldMk cId="3186068855" sldId="402"/>
            <ac:spMk id="15" creationId="{51E5494B-C860-4C9E-BDC5-A036E4E3C260}"/>
          </ac:spMkLst>
        </pc:spChg>
        <pc:spChg chg="add del mod">
          <ac:chgData name="Олег Батурин" userId="cc479cfdcd957b6a" providerId="LiveId" clId="{F7D8946A-184A-4F7D-AC1E-585FACCFB6A0}" dt="2020-01-21T12:28:33.535" v="1222" actId="478"/>
          <ac:spMkLst>
            <pc:docMk/>
            <pc:sldMk cId="3186068855" sldId="402"/>
            <ac:spMk id="17" creationId="{15D94166-8D7F-4473-971B-C46377500710}"/>
          </ac:spMkLst>
        </pc:spChg>
        <pc:spChg chg="add del mod">
          <ac:chgData name="Олег Батурин" userId="cc479cfdcd957b6a" providerId="LiveId" clId="{F7D8946A-184A-4F7D-AC1E-585FACCFB6A0}" dt="2020-01-21T12:28:20.179" v="1221" actId="478"/>
          <ac:spMkLst>
            <pc:docMk/>
            <pc:sldMk cId="3186068855" sldId="402"/>
            <ac:spMk id="19" creationId="{D0FD9A37-402F-4507-980A-23C4DD0B71B6}"/>
          </ac:spMkLst>
        </pc:spChg>
        <pc:spChg chg="add mod">
          <ac:chgData name="Олег Батурин" userId="cc479cfdcd957b6a" providerId="LiveId" clId="{F7D8946A-184A-4F7D-AC1E-585FACCFB6A0}" dt="2020-01-21T12:29:18.448" v="1270" actId="1076"/>
          <ac:spMkLst>
            <pc:docMk/>
            <pc:sldMk cId="3186068855" sldId="402"/>
            <ac:spMk id="21" creationId="{729CD624-5F07-480F-994D-9792BBEFC228}"/>
          </ac:spMkLst>
        </pc:spChg>
        <pc:spChg chg="add mod">
          <ac:chgData name="Олег Батурин" userId="cc479cfdcd957b6a" providerId="LiveId" clId="{F7D8946A-184A-4F7D-AC1E-585FACCFB6A0}" dt="2020-01-21T12:29:35.857" v="1272" actId="1076"/>
          <ac:spMkLst>
            <pc:docMk/>
            <pc:sldMk cId="3186068855" sldId="402"/>
            <ac:spMk id="23" creationId="{AFED4CD2-A90B-4D87-B9ED-B9F73D6538B1}"/>
          </ac:spMkLst>
        </pc:spChg>
        <pc:spChg chg="del mod">
          <ac:chgData name="Олег Батурин" userId="cc479cfdcd957b6a" providerId="LiveId" clId="{F7D8946A-184A-4F7D-AC1E-585FACCFB6A0}" dt="2020-01-21T12:22:29.586" v="1120" actId="478"/>
          <ac:spMkLst>
            <pc:docMk/>
            <pc:sldMk cId="3186068855" sldId="402"/>
            <ac:spMk id="25" creationId="{EF287203-7D76-4F46-A76E-E4E08FE1A20C}"/>
          </ac:spMkLst>
        </pc:spChg>
        <pc:spChg chg="add del mod">
          <ac:chgData name="Олег Батурин" userId="cc479cfdcd957b6a" providerId="LiveId" clId="{F7D8946A-184A-4F7D-AC1E-585FACCFB6A0}" dt="2020-01-21T12:30:15.021" v="1277" actId="478"/>
          <ac:spMkLst>
            <pc:docMk/>
            <pc:sldMk cId="3186068855" sldId="402"/>
            <ac:spMk id="26" creationId="{0DA43B0F-AA2A-47C3-9D5D-70AA046D99F6}"/>
          </ac:spMkLst>
        </pc:spChg>
        <pc:spChg chg="del">
          <ac:chgData name="Олег Батурин" userId="cc479cfdcd957b6a" providerId="LiveId" clId="{F7D8946A-184A-4F7D-AC1E-585FACCFB6A0}" dt="2020-01-21T12:22:31.807" v="1121" actId="478"/>
          <ac:spMkLst>
            <pc:docMk/>
            <pc:sldMk cId="3186068855" sldId="402"/>
            <ac:spMk id="29" creationId="{3021B4DB-4503-4CF9-A392-38048C5B19BF}"/>
          </ac:spMkLst>
        </pc:spChg>
        <pc:spChg chg="add mod">
          <ac:chgData name="Олег Батурин" userId="cc479cfdcd957b6a" providerId="LiveId" clId="{F7D8946A-184A-4F7D-AC1E-585FACCFB6A0}" dt="2020-01-21T12:31:01.874" v="1283" actId="255"/>
          <ac:spMkLst>
            <pc:docMk/>
            <pc:sldMk cId="3186068855" sldId="402"/>
            <ac:spMk id="30" creationId="{F139FA0A-6FBE-4439-B082-03496390F85E}"/>
          </ac:spMkLst>
        </pc:spChg>
        <pc:spChg chg="del">
          <ac:chgData name="Олег Батурин" userId="cc479cfdcd957b6a" providerId="LiveId" clId="{F7D8946A-184A-4F7D-AC1E-585FACCFB6A0}" dt="2020-01-21T12:22:34.398" v="1123" actId="478"/>
          <ac:spMkLst>
            <pc:docMk/>
            <pc:sldMk cId="3186068855" sldId="402"/>
            <ac:spMk id="31" creationId="{A71F864A-ED56-4BDC-952F-D5B6468EC547}"/>
          </ac:spMkLst>
        </pc:spChg>
        <pc:spChg chg="mod">
          <ac:chgData name="Олег Батурин" userId="cc479cfdcd957b6a" providerId="LiveId" clId="{F7D8946A-184A-4F7D-AC1E-585FACCFB6A0}" dt="2020-01-21T12:22:51.945" v="1130" actId="115"/>
          <ac:spMkLst>
            <pc:docMk/>
            <pc:sldMk cId="3186068855" sldId="402"/>
            <ac:spMk id="32" creationId="{E5732533-5F30-47C7-9DCC-7EF9AECAFD6C}"/>
          </ac:spMkLst>
        </pc:spChg>
        <pc:spChg chg="add mod">
          <ac:chgData name="Олег Батурин" userId="cc479cfdcd957b6a" providerId="LiveId" clId="{F7D8946A-184A-4F7D-AC1E-585FACCFB6A0}" dt="2020-01-21T12:27:27.097" v="1214" actId="20577"/>
          <ac:spMkLst>
            <pc:docMk/>
            <pc:sldMk cId="3186068855" sldId="402"/>
            <ac:spMk id="33" creationId="{51475794-75CE-4A64-B4A0-C900993EA4E4}"/>
          </ac:spMkLst>
        </pc:spChg>
        <pc:spChg chg="add mod">
          <ac:chgData name="Олег Батурин" userId="cc479cfdcd957b6a" providerId="LiveId" clId="{F7D8946A-184A-4F7D-AC1E-585FACCFB6A0}" dt="2020-01-21T12:27:22.824" v="1205" actId="1076"/>
          <ac:spMkLst>
            <pc:docMk/>
            <pc:sldMk cId="3186068855" sldId="402"/>
            <ac:spMk id="34" creationId="{E59855AE-5986-47F6-878C-6E73F32AAEAC}"/>
          </ac:spMkLst>
        </pc:spChg>
        <pc:spChg chg="mod">
          <ac:chgData name="Олег Батурин" userId="cc479cfdcd957b6a" providerId="LiveId" clId="{F7D8946A-184A-4F7D-AC1E-585FACCFB6A0}" dt="2020-01-21T12:26:19.464" v="1182" actId="20577"/>
          <ac:spMkLst>
            <pc:docMk/>
            <pc:sldMk cId="3186068855" sldId="402"/>
            <ac:spMk id="35" creationId="{737C1C17-6D4F-44F0-9119-34B12E35FDB4}"/>
          </ac:spMkLst>
        </pc:spChg>
        <pc:spChg chg="del mod">
          <ac:chgData name="Олег Батурин" userId="cc479cfdcd957b6a" providerId="LiveId" clId="{F7D8946A-184A-4F7D-AC1E-585FACCFB6A0}" dt="2020-01-21T12:34:37.658" v="1503" actId="478"/>
          <ac:spMkLst>
            <pc:docMk/>
            <pc:sldMk cId="3186068855" sldId="402"/>
            <ac:spMk id="36" creationId="{DE04BB8A-660B-4A3F-89B2-EFC1927FBDFD}"/>
          </ac:spMkLst>
        </pc:spChg>
        <pc:spChg chg="add mod">
          <ac:chgData name="Олег Батурин" userId="cc479cfdcd957b6a" providerId="LiveId" clId="{F7D8946A-184A-4F7D-AC1E-585FACCFB6A0}" dt="2020-01-21T12:32:08.375" v="1393" actId="1076"/>
          <ac:spMkLst>
            <pc:docMk/>
            <pc:sldMk cId="3186068855" sldId="402"/>
            <ac:spMk id="38" creationId="{014AE27B-304E-4DFA-87B5-E3DA9098FBDB}"/>
          </ac:spMkLst>
        </pc:spChg>
        <pc:spChg chg="add mod">
          <ac:chgData name="Олег Батурин" userId="cc479cfdcd957b6a" providerId="LiveId" clId="{F7D8946A-184A-4F7D-AC1E-585FACCFB6A0}" dt="2020-01-21T12:28:53.047" v="1267" actId="1076"/>
          <ac:spMkLst>
            <pc:docMk/>
            <pc:sldMk cId="3186068855" sldId="402"/>
            <ac:spMk id="39" creationId="{883BAB65-9E46-4C15-9840-AD1E030CC607}"/>
          </ac:spMkLst>
        </pc:spChg>
        <pc:spChg chg="add mod">
          <ac:chgData name="Олег Батурин" userId="cc479cfdcd957b6a" providerId="LiveId" clId="{F7D8946A-184A-4F7D-AC1E-585FACCFB6A0}" dt="2020-01-21T12:33:24.135" v="1414" actId="1076"/>
          <ac:spMkLst>
            <pc:docMk/>
            <pc:sldMk cId="3186068855" sldId="402"/>
            <ac:spMk id="40" creationId="{AE44947A-C76B-4DAD-ACA9-1A2847D2433A}"/>
          </ac:spMkLst>
        </pc:spChg>
        <pc:spChg chg="add mod">
          <ac:chgData name="Олег Батурин" userId="cc479cfdcd957b6a" providerId="LiveId" clId="{F7D8946A-184A-4F7D-AC1E-585FACCFB6A0}" dt="2020-01-21T12:31:08.090" v="1285" actId="1076"/>
          <ac:spMkLst>
            <pc:docMk/>
            <pc:sldMk cId="3186068855" sldId="402"/>
            <ac:spMk id="46" creationId="{9F6B9E1E-6FAD-4610-87F9-3C99FE4089CE}"/>
          </ac:spMkLst>
        </pc:spChg>
        <pc:spChg chg="add mod">
          <ac:chgData name="Олег Батурин" userId="cc479cfdcd957b6a" providerId="LiveId" clId="{F7D8946A-184A-4F7D-AC1E-585FACCFB6A0}" dt="2020-01-21T12:31:24.824" v="1304" actId="20577"/>
          <ac:spMkLst>
            <pc:docMk/>
            <pc:sldMk cId="3186068855" sldId="402"/>
            <ac:spMk id="48" creationId="{468FD904-D0D9-4894-B14D-FCC403EF8311}"/>
          </ac:spMkLst>
        </pc:spChg>
        <pc:spChg chg="add mod">
          <ac:chgData name="Олег Батурин" userId="cc479cfdcd957b6a" providerId="LiveId" clId="{F7D8946A-184A-4F7D-AC1E-585FACCFB6A0}" dt="2020-01-21T12:31:55.814" v="1389" actId="313"/>
          <ac:spMkLst>
            <pc:docMk/>
            <pc:sldMk cId="3186068855" sldId="402"/>
            <ac:spMk id="49" creationId="{C007A520-7AB2-4D78-AC4D-4558C2847F74}"/>
          </ac:spMkLst>
        </pc:spChg>
        <pc:spChg chg="add mod">
          <ac:chgData name="Олег Батурин" userId="cc479cfdcd957b6a" providerId="LiveId" clId="{F7D8946A-184A-4F7D-AC1E-585FACCFB6A0}" dt="2020-01-21T12:32:26.887" v="1407" actId="1076"/>
          <ac:spMkLst>
            <pc:docMk/>
            <pc:sldMk cId="3186068855" sldId="402"/>
            <ac:spMk id="51" creationId="{7FC96311-76A5-4055-9283-49B04DA8A494}"/>
          </ac:spMkLst>
        </pc:spChg>
        <pc:spChg chg="add mod">
          <ac:chgData name="Олег Батурин" userId="cc479cfdcd957b6a" providerId="LiveId" clId="{F7D8946A-184A-4F7D-AC1E-585FACCFB6A0}" dt="2020-01-21T12:33:48.818" v="1491" actId="6549"/>
          <ac:spMkLst>
            <pc:docMk/>
            <pc:sldMk cId="3186068855" sldId="402"/>
            <ac:spMk id="54" creationId="{1F71C8BF-09F7-4774-A652-41198E68C32F}"/>
          </ac:spMkLst>
        </pc:spChg>
        <pc:graphicFrameChg chg="del">
          <ac:chgData name="Олег Батурин" userId="cc479cfdcd957b6a" providerId="LiveId" clId="{F7D8946A-184A-4F7D-AC1E-585FACCFB6A0}" dt="2020-01-21T12:22:31.807" v="1121" actId="478"/>
          <ac:graphicFrameMkLst>
            <pc:docMk/>
            <pc:sldMk cId="3186068855" sldId="402"/>
            <ac:graphicFrameMk id="4" creationId="{5985291A-98ED-4DAF-A0D0-D3C596D8509F}"/>
          </ac:graphicFrameMkLst>
        </pc:graphicFrameChg>
        <pc:graphicFrameChg chg="add mod">
          <ac:chgData name="Олег Батурин" userId="cc479cfdcd957b6a" providerId="LiveId" clId="{F7D8946A-184A-4F7D-AC1E-585FACCFB6A0}" dt="2020-01-21T12:26:02.351" v="1140" actId="1076"/>
          <ac:graphicFrameMkLst>
            <pc:docMk/>
            <pc:sldMk cId="3186068855" sldId="402"/>
            <ac:graphicFrameMk id="9" creationId="{D6446BCD-A037-45A4-A5DD-E73EDA9D174E}"/>
          </ac:graphicFrameMkLst>
        </pc:graphicFrameChg>
        <pc:graphicFrameChg chg="del">
          <ac:chgData name="Олег Батурин" userId="cc479cfdcd957b6a" providerId="LiveId" clId="{F7D8946A-184A-4F7D-AC1E-585FACCFB6A0}" dt="2020-01-21T12:23:04.707" v="1136" actId="478"/>
          <ac:graphicFrameMkLst>
            <pc:docMk/>
            <pc:sldMk cId="3186068855" sldId="402"/>
            <ac:graphicFrameMk id="10" creationId="{DFAEC5F0-5B84-4250-90EC-B44C68088E82}"/>
          </ac:graphicFrameMkLst>
        </pc:graphicFrameChg>
        <pc:graphicFrameChg chg="del">
          <ac:chgData name="Олег Батурин" userId="cc479cfdcd957b6a" providerId="LiveId" clId="{F7D8946A-184A-4F7D-AC1E-585FACCFB6A0}" dt="2020-01-21T12:23:06.510" v="1137" actId="478"/>
          <ac:graphicFrameMkLst>
            <pc:docMk/>
            <pc:sldMk cId="3186068855" sldId="402"/>
            <ac:graphicFrameMk id="12" creationId="{8C7CCA8B-C7E0-4FD3-95CF-ABE30751E932}"/>
          </ac:graphicFrameMkLst>
        </pc:graphicFrameChg>
        <pc:graphicFrameChg chg="del">
          <ac:chgData name="Олег Батурин" userId="cc479cfdcd957b6a" providerId="LiveId" clId="{F7D8946A-184A-4F7D-AC1E-585FACCFB6A0}" dt="2020-01-21T12:23:06.510" v="1137" actId="478"/>
          <ac:graphicFrameMkLst>
            <pc:docMk/>
            <pc:sldMk cId="3186068855" sldId="402"/>
            <ac:graphicFrameMk id="14" creationId="{01BA3FDD-BC6F-428C-B401-DEBB94F2BBDC}"/>
          </ac:graphicFrameMkLst>
        </pc:graphicFrameChg>
        <pc:graphicFrameChg chg="add mod">
          <ac:chgData name="Олег Батурин" userId="cc479cfdcd957b6a" providerId="LiveId" clId="{F7D8946A-184A-4F7D-AC1E-585FACCFB6A0}" dt="2020-01-21T12:27:31.407" v="1215" actId="1076"/>
          <ac:graphicFrameMkLst>
            <pc:docMk/>
            <pc:sldMk cId="3186068855" sldId="402"/>
            <ac:graphicFrameMk id="16" creationId="{49047C32-592D-47DE-8EDC-CF053A93F958}"/>
          </ac:graphicFrameMkLst>
        </pc:graphicFrameChg>
        <pc:graphicFrameChg chg="add mod">
          <ac:chgData name="Олег Батурин" userId="cc479cfdcd957b6a" providerId="LiveId" clId="{F7D8946A-184A-4F7D-AC1E-585FACCFB6A0}" dt="2020-01-21T12:27:58.583" v="1217" actId="1076"/>
          <ac:graphicFrameMkLst>
            <pc:docMk/>
            <pc:sldMk cId="3186068855" sldId="402"/>
            <ac:graphicFrameMk id="18" creationId="{5C04BECA-F9E1-4994-AAA7-59818A62D617}"/>
          </ac:graphicFrameMkLst>
        </pc:graphicFrameChg>
        <pc:graphicFrameChg chg="add mod">
          <ac:chgData name="Олег Батурин" userId="cc479cfdcd957b6a" providerId="LiveId" clId="{F7D8946A-184A-4F7D-AC1E-585FACCFB6A0}" dt="2020-01-21T12:28:15.785" v="1220" actId="1076"/>
          <ac:graphicFrameMkLst>
            <pc:docMk/>
            <pc:sldMk cId="3186068855" sldId="402"/>
            <ac:graphicFrameMk id="20" creationId="{AD675FBD-A8BC-41C8-A5B1-BE0123D8936B}"/>
          </ac:graphicFrameMkLst>
        </pc:graphicFrameChg>
        <pc:graphicFrameChg chg="add mod">
          <ac:chgData name="Олег Батурин" userId="cc479cfdcd957b6a" providerId="LiveId" clId="{F7D8946A-184A-4F7D-AC1E-585FACCFB6A0}" dt="2020-01-21T12:31:32.072" v="1307" actId="1076"/>
          <ac:graphicFrameMkLst>
            <pc:docMk/>
            <pc:sldMk cId="3186068855" sldId="402"/>
            <ac:graphicFrameMk id="22" creationId="{7F5546AC-A148-4F4E-B7A9-E0D30599C6A2}"/>
          </ac:graphicFrameMkLst>
        </pc:graphicFrameChg>
        <pc:graphicFrameChg chg="add mod">
          <ac:chgData name="Олег Батурин" userId="cc479cfdcd957b6a" providerId="LiveId" clId="{F7D8946A-184A-4F7D-AC1E-585FACCFB6A0}" dt="2020-01-21T12:29:35.857" v="1272" actId="1076"/>
          <ac:graphicFrameMkLst>
            <pc:docMk/>
            <pc:sldMk cId="3186068855" sldId="402"/>
            <ac:graphicFrameMk id="24" creationId="{5A08EB6C-0ECC-49AF-8BCC-3AF53CDA4D27}"/>
          </ac:graphicFrameMkLst>
        </pc:graphicFrameChg>
        <pc:graphicFrameChg chg="add del mod">
          <ac:chgData name="Олег Батурин" userId="cc479cfdcd957b6a" providerId="LiveId" clId="{F7D8946A-184A-4F7D-AC1E-585FACCFB6A0}" dt="2020-01-21T12:30:12.745" v="1276" actId="478"/>
          <ac:graphicFrameMkLst>
            <pc:docMk/>
            <pc:sldMk cId="3186068855" sldId="402"/>
            <ac:graphicFrameMk id="27" creationId="{17BB2EF2-0A50-4FB3-9B67-D41A1F2BC2F7}"/>
          </ac:graphicFrameMkLst>
        </pc:graphicFrameChg>
        <pc:graphicFrameChg chg="add mod">
          <ac:chgData name="Олег Батурин" userId="cc479cfdcd957b6a" providerId="LiveId" clId="{F7D8946A-184A-4F7D-AC1E-585FACCFB6A0}" dt="2020-01-21T12:33:24.135" v="1414" actId="1076"/>
          <ac:graphicFrameMkLst>
            <pc:docMk/>
            <pc:sldMk cId="3186068855" sldId="402"/>
            <ac:graphicFrameMk id="41" creationId="{0DAFC433-3FF8-4688-BF4C-5C4AF53B5F9E}"/>
          </ac:graphicFrameMkLst>
        </pc:graphicFrameChg>
        <pc:picChg chg="del">
          <ac:chgData name="Олег Батурин" userId="cc479cfdcd957b6a" providerId="LiveId" clId="{F7D8946A-184A-4F7D-AC1E-585FACCFB6A0}" dt="2020-01-21T12:22:32.723" v="1122" actId="478"/>
          <ac:picMkLst>
            <pc:docMk/>
            <pc:sldMk cId="3186068855" sldId="402"/>
            <ac:picMk id="28" creationId="{976F67AD-C48A-40F8-82F7-3327D0E18F9B}"/>
          </ac:picMkLst>
        </pc:picChg>
        <pc:picChg chg="del">
          <ac:chgData name="Олег Батурин" userId="cc479cfdcd957b6a" providerId="LiveId" clId="{F7D8946A-184A-4F7D-AC1E-585FACCFB6A0}" dt="2020-01-21T12:23:06.510" v="1137" actId="478"/>
          <ac:picMkLst>
            <pc:docMk/>
            <pc:sldMk cId="3186068855" sldId="402"/>
            <ac:picMk id="37" creationId="{9E615EFB-9370-444F-8DA9-9B99706A994C}"/>
          </ac:picMkLst>
        </pc:picChg>
      </pc:sldChg>
      <pc:sldChg chg="addSp delSp modSp add modAnim">
        <pc:chgData name="Олег Батурин" userId="cc479cfdcd957b6a" providerId="LiveId" clId="{F7D8946A-184A-4F7D-AC1E-585FACCFB6A0}" dt="2020-01-21T12:49:09.841" v="1902"/>
        <pc:sldMkLst>
          <pc:docMk/>
          <pc:sldMk cId="4124349484" sldId="403"/>
        </pc:sldMkLst>
        <pc:spChg chg="add mod">
          <ac:chgData name="Олег Батурин" userId="cc479cfdcd957b6a" providerId="LiveId" clId="{F7D8946A-184A-4F7D-AC1E-585FACCFB6A0}" dt="2020-01-21T12:35:35.096" v="1513" actId="1076"/>
          <ac:spMkLst>
            <pc:docMk/>
            <pc:sldMk cId="4124349484" sldId="403"/>
            <ac:spMk id="4" creationId="{E389330F-F902-42A7-A737-3D1030E61DF8}"/>
          </ac:spMkLst>
        </pc:spChg>
        <pc:spChg chg="add mod">
          <ac:chgData name="Олег Батурин" userId="cc479cfdcd957b6a" providerId="LiveId" clId="{F7D8946A-184A-4F7D-AC1E-585FACCFB6A0}" dt="2020-01-21T12:39:18.706" v="1696" actId="1076"/>
          <ac:spMkLst>
            <pc:docMk/>
            <pc:sldMk cId="4124349484" sldId="403"/>
            <ac:spMk id="10" creationId="{98FF50F4-ADCD-49B4-BD8D-621759462E4E}"/>
          </ac:spMkLst>
        </pc:spChg>
        <pc:spChg chg="add del">
          <ac:chgData name="Олег Батурин" userId="cc479cfdcd957b6a" providerId="LiveId" clId="{F7D8946A-184A-4F7D-AC1E-585FACCFB6A0}" dt="2020-01-21T12:39:33.458" v="1698" actId="478"/>
          <ac:spMkLst>
            <pc:docMk/>
            <pc:sldMk cId="4124349484" sldId="403"/>
            <ac:spMk id="13" creationId="{6B466236-D701-49DE-87D6-74B00F77F27B}"/>
          </ac:spMkLst>
        </pc:spChg>
        <pc:spChg chg="add del mod">
          <ac:chgData name="Олег Батурин" userId="cc479cfdcd957b6a" providerId="LiveId" clId="{F7D8946A-184A-4F7D-AC1E-585FACCFB6A0}" dt="2020-01-21T12:40:56.600" v="1705" actId="478"/>
          <ac:spMkLst>
            <pc:docMk/>
            <pc:sldMk cId="4124349484" sldId="403"/>
            <ac:spMk id="17" creationId="{618283F3-23D9-4F1A-9020-A2431AC481BD}"/>
          </ac:spMkLst>
        </pc:spChg>
        <pc:spChg chg="add del mod">
          <ac:chgData name="Олег Батурин" userId="cc479cfdcd957b6a" providerId="LiveId" clId="{F7D8946A-184A-4F7D-AC1E-585FACCFB6A0}" dt="2020-01-21T12:40:58.504" v="1706" actId="478"/>
          <ac:spMkLst>
            <pc:docMk/>
            <pc:sldMk cId="4124349484" sldId="403"/>
            <ac:spMk id="25" creationId="{0437CC8A-F3FF-466F-BAE2-73E363B56B27}"/>
          </ac:spMkLst>
        </pc:spChg>
        <pc:spChg chg="add del mod">
          <ac:chgData name="Олег Батурин" userId="cc479cfdcd957b6a" providerId="LiveId" clId="{F7D8946A-184A-4F7D-AC1E-585FACCFB6A0}" dt="2020-01-21T12:41:17.458" v="1709" actId="478"/>
          <ac:spMkLst>
            <pc:docMk/>
            <pc:sldMk cId="4124349484" sldId="403"/>
            <ac:spMk id="28" creationId="{9AC6C7C8-81B1-45F5-9D13-A261D2A545D6}"/>
          </ac:spMkLst>
        </pc:spChg>
        <pc:spChg chg="del">
          <ac:chgData name="Олег Батурин" userId="cc479cfdcd957b6a" providerId="LiveId" clId="{F7D8946A-184A-4F7D-AC1E-585FACCFB6A0}" dt="2020-01-21T12:34:17.331" v="1496" actId="478"/>
          <ac:spMkLst>
            <pc:docMk/>
            <pc:sldMk cId="4124349484" sldId="403"/>
            <ac:spMk id="30" creationId="{F139FA0A-6FBE-4439-B082-03496390F85E}"/>
          </ac:spMkLst>
        </pc:spChg>
        <pc:spChg chg="del">
          <ac:chgData name="Олег Батурин" userId="cc479cfdcd957b6a" providerId="LiveId" clId="{F7D8946A-184A-4F7D-AC1E-585FACCFB6A0}" dt="2020-01-21T12:34:24.435" v="1498" actId="478"/>
          <ac:spMkLst>
            <pc:docMk/>
            <pc:sldMk cId="4124349484" sldId="403"/>
            <ac:spMk id="33" creationId="{51475794-75CE-4A64-B4A0-C900993EA4E4}"/>
          </ac:spMkLst>
        </pc:spChg>
        <pc:spChg chg="del">
          <ac:chgData name="Олег Батурин" userId="cc479cfdcd957b6a" providerId="LiveId" clId="{F7D8946A-184A-4F7D-AC1E-585FACCFB6A0}" dt="2020-01-21T12:34:26.186" v="1499" actId="478"/>
          <ac:spMkLst>
            <pc:docMk/>
            <pc:sldMk cId="4124349484" sldId="403"/>
            <ac:spMk id="34" creationId="{E59855AE-5986-47F6-878C-6E73F32AAEAC}"/>
          </ac:spMkLst>
        </pc:spChg>
        <pc:spChg chg="del mod">
          <ac:chgData name="Олег Батурин" userId="cc479cfdcd957b6a" providerId="LiveId" clId="{F7D8946A-184A-4F7D-AC1E-585FACCFB6A0}" dt="2020-01-21T12:34:14.502" v="1495" actId="478"/>
          <ac:spMkLst>
            <pc:docMk/>
            <pc:sldMk cId="4124349484" sldId="403"/>
            <ac:spMk id="35" creationId="{737C1C17-6D4F-44F0-9119-34B12E35FDB4}"/>
          </ac:spMkLst>
        </pc:spChg>
        <pc:spChg chg="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36" creationId="{DE04BB8A-660B-4A3F-89B2-EFC1927FBDFD}"/>
          </ac:spMkLst>
        </pc:spChg>
        <pc:spChg chg="add del mod">
          <ac:chgData name="Олег Батурин" userId="cc479cfdcd957b6a" providerId="LiveId" clId="{F7D8946A-184A-4F7D-AC1E-585FACCFB6A0}" dt="2020-01-21T12:47:52.810" v="1857" actId="478"/>
          <ac:spMkLst>
            <pc:docMk/>
            <pc:sldMk cId="4124349484" sldId="403"/>
            <ac:spMk id="37" creationId="{9020F62B-DFCE-4A57-95CE-EEEFCCACA06C}"/>
          </ac:spMkLst>
        </pc:spChg>
        <pc:spChg chg="del">
          <ac:chgData name="Олег Батурин" userId="cc479cfdcd957b6a" providerId="LiveId" clId="{F7D8946A-184A-4F7D-AC1E-585FACCFB6A0}" dt="2020-01-21T12:34:17.331" v="1496" actId="478"/>
          <ac:spMkLst>
            <pc:docMk/>
            <pc:sldMk cId="4124349484" sldId="403"/>
            <ac:spMk id="38" creationId="{014AE27B-304E-4DFA-87B5-E3DA9098FBDB}"/>
          </ac:spMkLst>
        </pc:spChg>
        <pc:spChg chg="del">
          <ac:chgData name="Олег Батурин" userId="cc479cfdcd957b6a" providerId="LiveId" clId="{F7D8946A-184A-4F7D-AC1E-585FACCFB6A0}" dt="2020-01-21T12:34:28.027" v="1500" actId="478"/>
          <ac:spMkLst>
            <pc:docMk/>
            <pc:sldMk cId="4124349484" sldId="403"/>
            <ac:spMk id="39" creationId="{883BAB65-9E46-4C15-9840-AD1E030CC607}"/>
          </ac:spMkLst>
        </pc:spChg>
        <pc:spChg chg="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40" creationId="{AE44947A-C76B-4DAD-ACA9-1A2847D2433A}"/>
          </ac:spMkLst>
        </pc:spChg>
        <pc:spChg chg="add 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43" creationId="{E45D9ADB-84C4-44DF-A9BD-5290DBCF29E1}"/>
          </ac:spMkLst>
        </pc:spChg>
        <pc:spChg chg="add 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44" creationId="{328E4FC1-3B7B-444B-B9DE-0DF42D1E7B90}"/>
          </ac:spMkLst>
        </pc:spChg>
        <pc:spChg chg="add mod">
          <ac:chgData name="Олег Батурин" userId="cc479cfdcd957b6a" providerId="LiveId" clId="{F7D8946A-184A-4F7D-AC1E-585FACCFB6A0}" dt="2020-01-21T12:42:07.553" v="1715" actId="1076"/>
          <ac:spMkLst>
            <pc:docMk/>
            <pc:sldMk cId="4124349484" sldId="403"/>
            <ac:spMk id="45" creationId="{7C26A221-899D-4CE2-A684-1ACEE5A66F3E}"/>
          </ac:spMkLst>
        </pc:spChg>
        <pc:spChg chg="del">
          <ac:chgData name="Олег Батурин" userId="cc479cfdcd957b6a" providerId="LiveId" clId="{F7D8946A-184A-4F7D-AC1E-585FACCFB6A0}" dt="2020-01-21T12:34:17.331" v="1496" actId="478"/>
          <ac:spMkLst>
            <pc:docMk/>
            <pc:sldMk cId="4124349484" sldId="403"/>
            <ac:spMk id="46" creationId="{9F6B9E1E-6FAD-4610-87F9-3C99FE4089CE}"/>
          </ac:spMkLst>
        </pc:spChg>
        <pc:spChg chg="del">
          <ac:chgData name="Олег Батурин" userId="cc479cfdcd957b6a" providerId="LiveId" clId="{F7D8946A-184A-4F7D-AC1E-585FACCFB6A0}" dt="2020-01-21T12:34:29.705" v="1501" actId="478"/>
          <ac:spMkLst>
            <pc:docMk/>
            <pc:sldMk cId="4124349484" sldId="403"/>
            <ac:spMk id="48" creationId="{468FD904-D0D9-4894-B14D-FCC403EF8311}"/>
          </ac:spMkLst>
        </pc:spChg>
        <pc:spChg chg="del">
          <ac:chgData name="Олег Батурин" userId="cc479cfdcd957b6a" providerId="LiveId" clId="{F7D8946A-184A-4F7D-AC1E-585FACCFB6A0}" dt="2020-01-21T12:34:32.210" v="1502" actId="478"/>
          <ac:spMkLst>
            <pc:docMk/>
            <pc:sldMk cId="4124349484" sldId="403"/>
            <ac:spMk id="49" creationId="{C007A520-7AB2-4D78-AC4D-4558C2847F74}"/>
          </ac:spMkLst>
        </pc:spChg>
        <pc:spChg chg="del">
          <ac:chgData name="Олег Батурин" userId="cc479cfdcd957b6a" providerId="LiveId" clId="{F7D8946A-184A-4F7D-AC1E-585FACCFB6A0}" dt="2020-01-21T12:34:21.391" v="1497" actId="478"/>
          <ac:spMkLst>
            <pc:docMk/>
            <pc:sldMk cId="4124349484" sldId="403"/>
            <ac:spMk id="51" creationId="{7FC96311-76A5-4055-9283-49B04DA8A494}"/>
          </ac:spMkLst>
        </pc:spChg>
        <pc:spChg chg="mod">
          <ac:chgData name="Олег Батурин" userId="cc479cfdcd957b6a" providerId="LiveId" clId="{F7D8946A-184A-4F7D-AC1E-585FACCFB6A0}" dt="2020-01-21T12:41:46.968" v="1712" actId="164"/>
          <ac:spMkLst>
            <pc:docMk/>
            <pc:sldMk cId="4124349484" sldId="403"/>
            <ac:spMk id="54" creationId="{1F71C8BF-09F7-4774-A652-41198E68C32F}"/>
          </ac:spMkLst>
        </pc:spChg>
        <pc:spChg chg="add mod">
          <ac:chgData name="Олег Батурин" userId="cc479cfdcd957b6a" providerId="LiveId" clId="{F7D8946A-184A-4F7D-AC1E-585FACCFB6A0}" dt="2020-01-21T12:42:47.333" v="1782" actId="20577"/>
          <ac:spMkLst>
            <pc:docMk/>
            <pc:sldMk cId="4124349484" sldId="403"/>
            <ac:spMk id="57" creationId="{22E062EC-50F0-4996-9AD1-60553F3DC61D}"/>
          </ac:spMkLst>
        </pc:spChg>
        <pc:spChg chg="add del mod">
          <ac:chgData name="Олег Батурин" userId="cc479cfdcd957b6a" providerId="LiveId" clId="{F7D8946A-184A-4F7D-AC1E-585FACCFB6A0}" dt="2020-01-21T12:43:09.362" v="1785" actId="478"/>
          <ac:spMkLst>
            <pc:docMk/>
            <pc:sldMk cId="4124349484" sldId="403"/>
            <ac:spMk id="58" creationId="{E9C024CF-A71B-4617-B764-1BC2F7189FDE}"/>
          </ac:spMkLst>
        </pc:spChg>
        <pc:spChg chg="add mod">
          <ac:chgData name="Олег Батурин" userId="cc479cfdcd957b6a" providerId="LiveId" clId="{F7D8946A-184A-4F7D-AC1E-585FACCFB6A0}" dt="2020-01-21T12:43:45.935" v="1791" actId="1076"/>
          <ac:spMkLst>
            <pc:docMk/>
            <pc:sldMk cId="4124349484" sldId="403"/>
            <ac:spMk id="59" creationId="{061308B9-A680-4CC5-AE73-AECD0481F86B}"/>
          </ac:spMkLst>
        </pc:spChg>
        <pc:spChg chg="add mod">
          <ac:chgData name="Олег Батурин" userId="cc479cfdcd957b6a" providerId="LiveId" clId="{F7D8946A-184A-4F7D-AC1E-585FACCFB6A0}" dt="2020-01-21T12:46:28.512" v="1845" actId="1076"/>
          <ac:spMkLst>
            <pc:docMk/>
            <pc:sldMk cId="4124349484" sldId="403"/>
            <ac:spMk id="60" creationId="{B901C60B-80A3-4A71-B2E1-2CD348AE35A2}"/>
          </ac:spMkLst>
        </pc:spChg>
        <pc:grpChg chg="add mod">
          <ac:chgData name="Олег Батурин" userId="cc479cfdcd957b6a" providerId="LiveId" clId="{F7D8946A-184A-4F7D-AC1E-585FACCFB6A0}" dt="2020-01-21T12:42:12.865" v="1716" actId="1076"/>
          <ac:grpSpMkLst>
            <pc:docMk/>
            <pc:sldMk cId="4124349484" sldId="403"/>
            <ac:grpSpMk id="31" creationId="{339A27F5-C0AC-4E4A-AB7D-AA1EF64020C6}"/>
          </ac:grpSpMkLst>
        </pc:grpChg>
        <pc:graphicFrameChg chg="add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5" creationId="{D83F314A-4BEB-48BA-88AA-B1B9A2DBCB02}"/>
          </ac:graphicFrameMkLst>
        </pc:graphicFrameChg>
        <pc:graphicFrameChg chg="del">
          <ac:chgData name="Олег Батурин" userId="cc479cfdcd957b6a" providerId="LiveId" clId="{F7D8946A-184A-4F7D-AC1E-585FACCFB6A0}" dt="2020-01-21T12:34:09.327" v="1493" actId="478"/>
          <ac:graphicFrameMkLst>
            <pc:docMk/>
            <pc:sldMk cId="4124349484" sldId="403"/>
            <ac:graphicFrameMk id="9" creationId="{D6446BCD-A037-45A4-A5DD-E73EDA9D174E}"/>
          </ac:graphicFrameMkLst>
        </pc:graphicFrameChg>
        <pc:graphicFrameChg chg="add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12" creationId="{9303406D-8CBA-4BAA-966E-5A749965877C}"/>
          </ac:graphicFrameMkLst>
        </pc:graphicFrameChg>
        <pc:graphicFrameChg chg="add del">
          <ac:chgData name="Олег Батурин" userId="cc479cfdcd957b6a" providerId="LiveId" clId="{F7D8946A-184A-4F7D-AC1E-585FACCFB6A0}" dt="2020-01-21T12:39:33.458" v="1698" actId="478"/>
          <ac:graphicFrameMkLst>
            <pc:docMk/>
            <pc:sldMk cId="4124349484" sldId="403"/>
            <ac:graphicFrameMk id="14" creationId="{1A3ADBA9-8554-4E5F-90D4-0F4BE2A09944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16" creationId="{49047C32-592D-47DE-8EDC-CF053A93F958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18" creationId="{5C04BECA-F9E1-4994-AAA7-59818A62D617}"/>
          </ac:graphicFrameMkLst>
        </pc:graphicFrameChg>
        <pc:graphicFrameChg chg="add del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19" creationId="{D4911ED8-5D16-437A-87CD-E92FA0C84812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20" creationId="{AD675FBD-A8BC-41C8-A5B1-BE0123D8936B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22" creationId="{7F5546AC-A148-4F4E-B7A9-E0D30599C6A2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24" creationId="{5A08EB6C-0ECC-49AF-8BCC-3AF53CDA4D27}"/>
          </ac:graphicFrameMkLst>
        </pc:graphicFrameChg>
        <pc:graphicFrameChg chg="add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26" creationId="{B13C2AD1-3BE7-4519-A057-73882E10CEDA}"/>
          </ac:graphicFrameMkLst>
        </pc:graphicFrameChg>
        <pc:graphicFrameChg chg="del">
          <ac:chgData name="Олег Батурин" userId="cc479cfdcd957b6a" providerId="LiveId" clId="{F7D8946A-184A-4F7D-AC1E-585FACCFB6A0}" dt="2020-01-21T12:34:17.331" v="1496" actId="478"/>
          <ac:graphicFrameMkLst>
            <pc:docMk/>
            <pc:sldMk cId="4124349484" sldId="403"/>
            <ac:graphicFrameMk id="27" creationId="{17BB2EF2-0A50-4FB3-9B67-D41A1F2BC2F7}"/>
          </ac:graphicFrameMkLst>
        </pc:graphicFrameChg>
        <pc:graphicFrameChg chg="add mod">
          <ac:chgData name="Олег Батурин" userId="cc479cfdcd957b6a" providerId="LiveId" clId="{F7D8946A-184A-4F7D-AC1E-585FACCFB6A0}" dt="2020-01-21T12:42:07.553" v="1715" actId="1076"/>
          <ac:graphicFrameMkLst>
            <pc:docMk/>
            <pc:sldMk cId="4124349484" sldId="403"/>
            <ac:graphicFrameMk id="29" creationId="{430BBF15-AB39-4B7F-84C9-78E4FA738574}"/>
          </ac:graphicFrameMkLst>
        </pc:graphicFrameChg>
        <pc:graphicFrameChg chg="mod">
          <ac:chgData name="Олег Батурин" userId="cc479cfdcd957b6a" providerId="LiveId" clId="{F7D8946A-184A-4F7D-AC1E-585FACCFB6A0}" dt="2020-01-21T12:41:46.968" v="1712" actId="164"/>
          <ac:graphicFrameMkLst>
            <pc:docMk/>
            <pc:sldMk cId="4124349484" sldId="403"/>
            <ac:graphicFrameMk id="41" creationId="{0DAFC433-3FF8-4688-BF4C-5C4AF53B5F9E}"/>
          </ac:graphicFrameMkLst>
        </pc:graphicFrameChg>
        <pc:graphicFrameChg chg="add mod">
          <ac:chgData name="Олег Батурин" userId="cc479cfdcd957b6a" providerId="LiveId" clId="{F7D8946A-184A-4F7D-AC1E-585FACCFB6A0}" dt="2020-01-21T12:48:17.201" v="1868" actId="1076"/>
          <ac:graphicFrameMkLst>
            <pc:docMk/>
            <pc:sldMk cId="4124349484" sldId="403"/>
            <ac:graphicFrameMk id="42" creationId="{F89323D6-30AB-4107-A4BD-6667664FCF58}"/>
          </ac:graphicFrameMkLst>
        </pc:graphicFrameChg>
        <pc:picChg chg="add mod">
          <ac:chgData name="Олег Батурин" userId="cc479cfdcd957b6a" providerId="LiveId" clId="{F7D8946A-184A-4F7D-AC1E-585FACCFB6A0}" dt="2020-01-21T12:48:08.947" v="1863" actId="14100"/>
          <ac:picMkLst>
            <pc:docMk/>
            <pc:sldMk cId="4124349484" sldId="403"/>
            <ac:picMk id="61" creationId="{4B8628BB-E4C9-4058-8280-CE2C10B5B234}"/>
          </ac:picMkLst>
        </pc:picChg>
        <pc:picChg chg="add del">
          <ac:chgData name="Олег Батурин" userId="cc479cfdcd957b6a" providerId="LiveId" clId="{F7D8946A-184A-4F7D-AC1E-585FACCFB6A0}" dt="2020-01-21T12:47:35.151" v="1854" actId="478"/>
          <ac:picMkLst>
            <pc:docMk/>
            <pc:sldMk cId="4124349484" sldId="403"/>
            <ac:picMk id="62" creationId="{70F74512-ECD6-4360-89DE-6214F8816E1B}"/>
          </ac:picMkLst>
        </pc:picChg>
      </pc:sldChg>
      <pc:sldChg chg="addSp delSp modSp add delAnim modAnim">
        <pc:chgData name="Олег Батурин" userId="cc479cfdcd957b6a" providerId="LiveId" clId="{F7D8946A-184A-4F7D-AC1E-585FACCFB6A0}" dt="2020-01-21T12:55:49.170" v="2107" actId="478"/>
        <pc:sldMkLst>
          <pc:docMk/>
          <pc:sldMk cId="183521007" sldId="404"/>
        </pc:sldMkLst>
        <pc:spChg chg="add del mod">
          <ac:chgData name="Олег Батурин" userId="cc479cfdcd957b6a" providerId="LiveId" clId="{F7D8946A-184A-4F7D-AC1E-585FACCFB6A0}" dt="2020-01-21T12:50:26.292" v="1932" actId="478"/>
          <ac:spMkLst>
            <pc:docMk/>
            <pc:sldMk cId="183521007" sldId="404"/>
            <ac:spMk id="9" creationId="{17A07E54-2982-4454-8299-BCA55163E9EC}"/>
          </ac:spMkLst>
        </pc:spChg>
        <pc:spChg chg="add del mod">
          <ac:chgData name="Олег Батурин" userId="cc479cfdcd957b6a" providerId="LiveId" clId="{F7D8946A-184A-4F7D-AC1E-585FACCFB6A0}" dt="2020-01-21T12:55:49.170" v="2107" actId="478"/>
          <ac:spMkLst>
            <pc:docMk/>
            <pc:sldMk cId="183521007" sldId="404"/>
            <ac:spMk id="14" creationId="{B839567E-EA8B-42BC-A1AC-6F6643578FD9}"/>
          </ac:spMkLst>
        </pc:spChg>
        <pc:spChg chg="add del mod">
          <ac:chgData name="Олег Батурин" userId="cc479cfdcd957b6a" providerId="LiveId" clId="{F7D8946A-184A-4F7D-AC1E-585FACCFB6A0}" dt="2020-01-21T12:51:48.261" v="1957" actId="478"/>
          <ac:spMkLst>
            <pc:docMk/>
            <pc:sldMk cId="183521007" sldId="404"/>
            <ac:spMk id="17" creationId="{A588DE2B-2D07-4DBD-8D96-19B9AC3ED20D}"/>
          </ac:spMkLst>
        </pc:spChg>
        <pc:spChg chg="add del mod">
          <ac:chgData name="Олег Батурин" userId="cc479cfdcd957b6a" providerId="LiveId" clId="{F7D8946A-184A-4F7D-AC1E-585FACCFB6A0}" dt="2020-01-21T12:52:12.926" v="1960" actId="478"/>
          <ac:spMkLst>
            <pc:docMk/>
            <pc:sldMk cId="183521007" sldId="404"/>
            <ac:spMk id="20" creationId="{9C66B6F4-7FE5-42C4-8618-615002057445}"/>
          </ac:spMkLst>
        </pc:spChg>
        <pc:spChg chg="add del mod">
          <ac:chgData name="Олег Батурин" userId="cc479cfdcd957b6a" providerId="LiveId" clId="{F7D8946A-184A-4F7D-AC1E-585FACCFB6A0}" dt="2020-01-21T12:52:19.921" v="1963" actId="478"/>
          <ac:spMkLst>
            <pc:docMk/>
            <pc:sldMk cId="183521007" sldId="404"/>
            <ac:spMk id="24" creationId="{B6A9D0D9-340D-46ED-AE58-D0870F5D1F41}"/>
          </ac:spMkLst>
        </pc:spChg>
        <pc:spChg chg="add del mod">
          <ac:chgData name="Олег Батурин" userId="cc479cfdcd957b6a" providerId="LiveId" clId="{F7D8946A-184A-4F7D-AC1E-585FACCFB6A0}" dt="2020-01-21T12:52:37.398" v="1966" actId="478"/>
          <ac:spMkLst>
            <pc:docMk/>
            <pc:sldMk cId="183521007" sldId="404"/>
            <ac:spMk id="27" creationId="{CEF5A277-FE62-4879-8F79-AAF5730F1E18}"/>
          </ac:spMkLst>
        </pc:spChg>
        <pc:spChg chg="add mod">
          <ac:chgData name="Олег Батурин" userId="cc479cfdcd957b6a" providerId="LiveId" clId="{F7D8946A-184A-4F7D-AC1E-585FACCFB6A0}" dt="2020-01-21T12:53:01.657" v="1981" actId="1076"/>
          <ac:spMkLst>
            <pc:docMk/>
            <pc:sldMk cId="183521007" sldId="404"/>
            <ac:spMk id="30" creationId="{00552CA7-6A58-45AA-BB23-331C474E329D}"/>
          </ac:spMkLst>
        </pc:spChg>
        <pc:spChg chg="mod">
          <ac:chgData name="Олег Батурин" userId="cc479cfdcd957b6a" providerId="LiveId" clId="{F7D8946A-184A-4F7D-AC1E-585FACCFB6A0}" dt="2020-01-21T12:48:58.296" v="1899" actId="20577"/>
          <ac:spMkLst>
            <pc:docMk/>
            <pc:sldMk cId="183521007" sldId="404"/>
            <ac:spMk id="32" creationId="{E5732533-5F30-47C7-9DCC-7EF9AECAFD6C}"/>
          </ac:spMkLst>
        </pc:spChg>
        <pc:spChg chg="del">
          <ac:chgData name="Олег Батурин" userId="cc479cfdcd957b6a" providerId="LiveId" clId="{F7D8946A-184A-4F7D-AC1E-585FACCFB6A0}" dt="2020-01-21T12:49:16.443" v="1903" actId="478"/>
          <ac:spMkLst>
            <pc:docMk/>
            <pc:sldMk cId="183521007" sldId="404"/>
            <ac:spMk id="36" creationId="{DE04BB8A-660B-4A3F-89B2-EFC1927FBDFD}"/>
          </ac:spMkLst>
        </pc:spChg>
        <pc:spChg chg="del">
          <ac:chgData name="Олег Батурин" userId="cc479cfdcd957b6a" providerId="LiveId" clId="{F7D8946A-184A-4F7D-AC1E-585FACCFB6A0}" dt="2020-01-21T12:49:23.659" v="1908" actId="478"/>
          <ac:spMkLst>
            <pc:docMk/>
            <pc:sldMk cId="183521007" sldId="404"/>
            <ac:spMk id="43" creationId="{E45D9ADB-84C4-44DF-A9BD-5290DBCF29E1}"/>
          </ac:spMkLst>
        </pc:spChg>
        <pc:spChg chg="del">
          <ac:chgData name="Олег Батурин" userId="cc479cfdcd957b6a" providerId="LiveId" clId="{F7D8946A-184A-4F7D-AC1E-585FACCFB6A0}" dt="2020-01-21T12:49:16.443" v="1903" actId="478"/>
          <ac:spMkLst>
            <pc:docMk/>
            <pc:sldMk cId="183521007" sldId="404"/>
            <ac:spMk id="44" creationId="{328E4FC1-3B7B-444B-B9DE-0DF42D1E7B90}"/>
          </ac:spMkLst>
        </pc:spChg>
        <pc:spChg chg="del">
          <ac:chgData name="Олег Батурин" userId="cc479cfdcd957b6a" providerId="LiveId" clId="{F7D8946A-184A-4F7D-AC1E-585FACCFB6A0}" dt="2020-01-21T12:49:16.443" v="1903" actId="478"/>
          <ac:spMkLst>
            <pc:docMk/>
            <pc:sldMk cId="183521007" sldId="404"/>
            <ac:spMk id="45" creationId="{7C26A221-899D-4CE2-A684-1ACEE5A66F3E}"/>
          </ac:spMkLst>
        </pc:spChg>
        <pc:spChg chg="add mod">
          <ac:chgData name="Олег Батурин" userId="cc479cfdcd957b6a" providerId="LiveId" clId="{F7D8946A-184A-4F7D-AC1E-585FACCFB6A0}" dt="2020-01-21T12:50:53.534" v="1940" actId="20577"/>
          <ac:spMkLst>
            <pc:docMk/>
            <pc:sldMk cId="183521007" sldId="404"/>
            <ac:spMk id="46" creationId="{AE7F43CC-08A1-45CA-BA70-7D99F8AFA0D2}"/>
          </ac:spMkLst>
        </pc:spChg>
        <pc:spChg chg="add mod">
          <ac:chgData name="Олег Батурин" userId="cc479cfdcd957b6a" providerId="LiveId" clId="{F7D8946A-184A-4F7D-AC1E-585FACCFB6A0}" dt="2020-01-21T12:51:31.284" v="1954" actId="20577"/>
          <ac:spMkLst>
            <pc:docMk/>
            <pc:sldMk cId="183521007" sldId="404"/>
            <ac:spMk id="47" creationId="{BAA50843-C237-4AEE-926E-58902EAC230B}"/>
          </ac:spMkLst>
        </pc:spChg>
        <pc:spChg chg="add mod">
          <ac:chgData name="Олег Батурин" userId="cc479cfdcd957b6a" providerId="LiveId" clId="{F7D8946A-184A-4F7D-AC1E-585FACCFB6A0}" dt="2020-01-21T12:55:45.586" v="2106" actId="1076"/>
          <ac:spMkLst>
            <pc:docMk/>
            <pc:sldMk cId="183521007" sldId="404"/>
            <ac:spMk id="55" creationId="{0B4D7515-87C9-4850-8337-92187618A0A0}"/>
          </ac:spMkLst>
        </pc:spChg>
        <pc:spChg chg="del mod">
          <ac:chgData name="Олег Батурин" userId="cc479cfdcd957b6a" providerId="LiveId" clId="{F7D8946A-184A-4F7D-AC1E-585FACCFB6A0}" dt="2020-01-21T12:49:21.001" v="1906" actId="478"/>
          <ac:spMkLst>
            <pc:docMk/>
            <pc:sldMk cId="183521007" sldId="404"/>
            <ac:spMk id="57" creationId="{22E062EC-50F0-4996-9AD1-60553F3DC61D}"/>
          </ac:spMkLst>
        </pc:spChg>
        <pc:spChg chg="add mod">
          <ac:chgData name="Олег Батурин" userId="cc479cfdcd957b6a" providerId="LiveId" clId="{F7D8946A-184A-4F7D-AC1E-585FACCFB6A0}" dt="2020-01-21T12:55:44.721" v="2104" actId="1076"/>
          <ac:spMkLst>
            <pc:docMk/>
            <pc:sldMk cId="183521007" sldId="404"/>
            <ac:spMk id="58" creationId="{B828FDE5-D9FB-46CD-A98E-DF4E1EFE9DB1}"/>
          </ac:spMkLst>
        </pc:spChg>
        <pc:spChg chg="del">
          <ac:chgData name="Олег Батурин" userId="cc479cfdcd957b6a" providerId="LiveId" clId="{F7D8946A-184A-4F7D-AC1E-585FACCFB6A0}" dt="2020-01-21T12:49:16.443" v="1903" actId="478"/>
          <ac:spMkLst>
            <pc:docMk/>
            <pc:sldMk cId="183521007" sldId="404"/>
            <ac:spMk id="59" creationId="{061308B9-A680-4CC5-AE73-AECD0481F86B}"/>
          </ac:spMkLst>
        </pc:spChg>
        <pc:spChg chg="del">
          <ac:chgData name="Олег Батурин" userId="cc479cfdcd957b6a" providerId="LiveId" clId="{F7D8946A-184A-4F7D-AC1E-585FACCFB6A0}" dt="2020-01-21T12:49:19.118" v="1904" actId="478"/>
          <ac:spMkLst>
            <pc:docMk/>
            <pc:sldMk cId="183521007" sldId="404"/>
            <ac:spMk id="60" creationId="{B901C60B-80A3-4A71-B2E1-2CD348AE35A2}"/>
          </ac:spMkLst>
        </pc:spChg>
        <pc:spChg chg="add mod">
          <ac:chgData name="Олег Батурин" userId="cc479cfdcd957b6a" providerId="LiveId" clId="{F7D8946A-184A-4F7D-AC1E-585FACCFB6A0}" dt="2020-01-21T12:55:02.510" v="2100" actId="20577"/>
          <ac:spMkLst>
            <pc:docMk/>
            <pc:sldMk cId="183521007" sldId="404"/>
            <ac:spMk id="63" creationId="{C2907468-78D1-408C-9B82-2DF95E1D5C34}"/>
          </ac:spMkLst>
        </pc:spChg>
        <pc:grpChg chg="del">
          <ac:chgData name="Олег Батурин" userId="cc479cfdcd957b6a" providerId="LiveId" clId="{F7D8946A-184A-4F7D-AC1E-585FACCFB6A0}" dt="2020-01-21T12:49:21.840" v="1907" actId="478"/>
          <ac:grpSpMkLst>
            <pc:docMk/>
            <pc:sldMk cId="183521007" sldId="404"/>
            <ac:grpSpMk id="31" creationId="{339A27F5-C0AC-4E4A-AB7D-AA1EF64020C6}"/>
          </ac:grpSpMkLst>
        </pc:grp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5" creationId="{D83F314A-4BEB-48BA-88AA-B1B9A2DBCB02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12" creationId="{9303406D-8CBA-4BAA-966E-5A749965877C}"/>
          </ac:graphicFrameMkLst>
        </pc:graphicFrameChg>
        <pc:graphicFrameChg chg="add mod">
          <ac:chgData name="Олег Батурин" userId="cc479cfdcd957b6a" providerId="LiveId" clId="{F7D8946A-184A-4F7D-AC1E-585FACCFB6A0}" dt="2020-01-21T12:50:22.977" v="1931" actId="1076"/>
          <ac:graphicFrameMkLst>
            <pc:docMk/>
            <pc:sldMk cId="183521007" sldId="404"/>
            <ac:graphicFrameMk id="13" creationId="{52B26E2C-C6AA-4AA7-B42F-3C32D879682A}"/>
          </ac:graphicFrameMkLst>
        </pc:graphicFrameChg>
        <pc:graphicFrameChg chg="add mod">
          <ac:chgData name="Олег Батурин" userId="cc479cfdcd957b6a" providerId="LiveId" clId="{F7D8946A-184A-4F7D-AC1E-585FACCFB6A0}" dt="2020-01-21T12:51:01.313" v="1942" actId="1076"/>
          <ac:graphicFrameMkLst>
            <pc:docMk/>
            <pc:sldMk cId="183521007" sldId="404"/>
            <ac:graphicFrameMk id="16" creationId="{04DD010C-7E8A-4170-88B0-22F3F75EE57E}"/>
          </ac:graphicFrameMkLst>
        </pc:graphicFrameChg>
        <pc:graphicFrameChg chg="add mod">
          <ac:chgData name="Олег Батурин" userId="cc479cfdcd957b6a" providerId="LiveId" clId="{F7D8946A-184A-4F7D-AC1E-585FACCFB6A0}" dt="2020-01-21T12:51:43.400" v="1956" actId="1076"/>
          <ac:graphicFrameMkLst>
            <pc:docMk/>
            <pc:sldMk cId="183521007" sldId="404"/>
            <ac:graphicFrameMk id="18" creationId="{48F971ED-4E2E-4A6D-9A87-1DB0E58A50D9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19" creationId="{D4911ED8-5D16-437A-87CD-E92FA0C84812}"/>
          </ac:graphicFrameMkLst>
        </pc:graphicFrameChg>
        <pc:graphicFrameChg chg="add mod">
          <ac:chgData name="Олег Батурин" userId="cc479cfdcd957b6a" providerId="LiveId" clId="{F7D8946A-184A-4F7D-AC1E-585FACCFB6A0}" dt="2020-01-21T12:51:58.160" v="1959" actId="1076"/>
          <ac:graphicFrameMkLst>
            <pc:docMk/>
            <pc:sldMk cId="183521007" sldId="404"/>
            <ac:graphicFrameMk id="22" creationId="{489C9006-67A8-4820-BBD2-D31B0B286095}"/>
          </ac:graphicFrameMkLst>
        </pc:graphicFrameChg>
        <pc:graphicFrameChg chg="add mod">
          <ac:chgData name="Олег Батурин" userId="cc479cfdcd957b6a" providerId="LiveId" clId="{F7D8946A-184A-4F7D-AC1E-585FACCFB6A0}" dt="2020-01-21T12:52:17.601" v="1962" actId="1076"/>
          <ac:graphicFrameMkLst>
            <pc:docMk/>
            <pc:sldMk cId="183521007" sldId="404"/>
            <ac:graphicFrameMk id="25" creationId="{42236344-2175-47C9-875F-3508AABE9421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26" creationId="{B13C2AD1-3BE7-4519-A057-73882E10CEDA}"/>
          </ac:graphicFrameMkLst>
        </pc:graphicFrameChg>
        <pc:graphicFrameChg chg="add mod">
          <ac:chgData name="Олег Батурин" userId="cc479cfdcd957b6a" providerId="LiveId" clId="{F7D8946A-184A-4F7D-AC1E-585FACCFB6A0}" dt="2020-01-21T12:52:34.505" v="1965" actId="1076"/>
          <ac:graphicFrameMkLst>
            <pc:docMk/>
            <pc:sldMk cId="183521007" sldId="404"/>
            <ac:graphicFrameMk id="28" creationId="{04800AE0-39AA-4E78-8A9C-8B6ABC4AFD3E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29" creationId="{430BBF15-AB39-4B7F-84C9-78E4FA738574}"/>
          </ac:graphicFrameMkLst>
        </pc:graphicFrameChg>
        <pc:graphicFrameChg chg="add mod">
          <ac:chgData name="Олег Батурин" userId="cc479cfdcd957b6a" providerId="LiveId" clId="{F7D8946A-184A-4F7D-AC1E-585FACCFB6A0}" dt="2020-01-21T12:55:45.586" v="2106" actId="1076"/>
          <ac:graphicFrameMkLst>
            <pc:docMk/>
            <pc:sldMk cId="183521007" sldId="404"/>
            <ac:graphicFrameMk id="33" creationId="{C9848093-02A4-489E-B984-3C2028F9F6FF}"/>
          </ac:graphicFrameMkLst>
        </pc:graphicFrameChg>
        <pc:graphicFrameChg chg="del">
          <ac:chgData name="Олег Батурин" userId="cc479cfdcd957b6a" providerId="LiveId" clId="{F7D8946A-184A-4F7D-AC1E-585FACCFB6A0}" dt="2020-01-21T12:49:16.443" v="1903" actId="478"/>
          <ac:graphicFrameMkLst>
            <pc:docMk/>
            <pc:sldMk cId="183521007" sldId="404"/>
            <ac:graphicFrameMk id="42" creationId="{F89323D6-30AB-4107-A4BD-6667664FCF58}"/>
          </ac:graphicFrameMkLst>
        </pc:graphicFrameChg>
        <pc:picChg chg="del">
          <ac:chgData name="Олег Батурин" userId="cc479cfdcd957b6a" providerId="LiveId" clId="{F7D8946A-184A-4F7D-AC1E-585FACCFB6A0}" dt="2020-01-21T12:49:16.443" v="1903" actId="478"/>
          <ac:picMkLst>
            <pc:docMk/>
            <pc:sldMk cId="183521007" sldId="404"/>
            <ac:picMk id="61" creationId="{4B8628BB-E4C9-4058-8280-CE2C10B5B234}"/>
          </ac:picMkLst>
        </pc:picChg>
        <pc:picChg chg="add mod">
          <ac:chgData name="Олег Батурин" userId="cc479cfdcd957b6a" providerId="LiveId" clId="{F7D8946A-184A-4F7D-AC1E-585FACCFB6A0}" dt="2020-01-21T12:54:01.833" v="2084" actId="1076"/>
          <ac:picMkLst>
            <pc:docMk/>
            <pc:sldMk cId="183521007" sldId="404"/>
            <ac:picMk id="62" creationId="{A39F3195-AE39-4D18-9198-8E7981C94C03}"/>
          </ac:picMkLst>
        </pc:picChg>
        <pc:picChg chg="add mod">
          <ac:chgData name="Олег Батурин" userId="cc479cfdcd957b6a" providerId="LiveId" clId="{F7D8946A-184A-4F7D-AC1E-585FACCFB6A0}" dt="2020-01-21T12:54:49.337" v="2095" actId="1076"/>
          <ac:picMkLst>
            <pc:docMk/>
            <pc:sldMk cId="183521007" sldId="404"/>
            <ac:picMk id="64" creationId="{510B2901-8C05-4D12-97CC-482EAD609605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8EA00-185D-437C-8C26-0592C715EC02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11C80-269D-4FF7-9078-EB68CA864B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58208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D36C68-DDAB-4D09-8E72-8E937BD7768C}" type="datetimeFigureOut">
              <a:rPr lang="ru-RU" smtClean="0"/>
              <a:pPr/>
              <a:t>18.04.2022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48289E-2F4B-4BDB-9E3D-307BE649A8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0579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3329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i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Turbine</a:t>
            </a:r>
            <a:r>
              <a:rPr lang="en-US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blade machine in which the continuous extraction of energy from compressed and heated gas takes place, as well as its transformation into mechanical energy of rotor spinning </a:t>
            </a:r>
            <a:r>
              <a:rPr lang="en-GB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[1, 7].</a:t>
            </a:r>
            <a:endParaRPr lang="ru-RU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9519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48289E-2F4B-4BDB-9E3D-307BE649A8B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5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D2006A-6BE7-43E8-8AD6-C09FC266B36F}" type="datetime1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282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D85EE-4AB9-42CD-8126-E74FE77A9ED8}" type="datetime1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797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0B916C-83BE-4CC1-8A21-D05CD30C43DB}" type="datetime1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15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E13183-B2A1-4784-80CE-65A33D52CB0B}" type="datetime1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30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388E9-D2C3-4436-BFEE-5F0C2E0896FE}" type="datetime1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392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15BC7-66CE-44BA-84C4-ADF5D358A8E5}" type="datetime1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277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F641-8A7B-48BB-9924-29525D09D843}" type="datetime1">
              <a:rPr lang="ru-RU" smtClean="0"/>
              <a:pPr/>
              <a:t>18.04.2022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91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C4CC1A-CDB1-4CBC-83A8-3EB958439194}" type="datetime1">
              <a:rPr lang="ru-RU" smtClean="0"/>
              <a:pPr/>
              <a:t>18.04.2022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5722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C5F1-78C0-4305-B0EC-8CEF047F6C93}" type="datetime1">
              <a:rPr lang="ru-RU" smtClean="0"/>
              <a:pPr/>
              <a:t>18.04.2022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73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F670FB-17C0-4434-90C8-A4668EF13565}" type="datetime1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95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5D1FD-3FC4-47EA-B2EB-FF46800F6009}" type="datetime1">
              <a:rPr lang="ru-RU" smtClean="0"/>
              <a:pPr/>
              <a:t>18.04.2022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27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109404-ED28-47FE-9DC5-C6BCEA110D1D}" type="datetime1">
              <a:rPr lang="ru-RU" smtClean="0"/>
              <a:pPr/>
              <a:t>18.04.2022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20F9EB-2112-4866-8AFC-0758B0B74D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0137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20.png"/><Relationship Id="rId5" Type="http://schemas.openxmlformats.org/officeDocument/2006/relationships/image" Target="../media/image31.gif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0.png"/><Relationship Id="rId13" Type="http://schemas.openxmlformats.org/officeDocument/2006/relationships/image" Target="../media/image83.png"/><Relationship Id="rId3" Type="http://schemas.openxmlformats.org/officeDocument/2006/relationships/image" Target="../media/image32.png"/><Relationship Id="rId7" Type="http://schemas.openxmlformats.org/officeDocument/2006/relationships/image" Target="../media/image770.png"/><Relationship Id="rId12" Type="http://schemas.openxmlformats.org/officeDocument/2006/relationships/image" Target="../media/image8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60.png"/><Relationship Id="rId11" Type="http://schemas.openxmlformats.org/officeDocument/2006/relationships/image" Target="../media/image81.png"/><Relationship Id="rId5" Type="http://schemas.openxmlformats.org/officeDocument/2006/relationships/image" Target="../media/image750.png"/><Relationship Id="rId10" Type="http://schemas.openxmlformats.org/officeDocument/2006/relationships/image" Target="../media/image800.png"/><Relationship Id="rId4" Type="http://schemas.openxmlformats.org/officeDocument/2006/relationships/image" Target="../media/image740.png"/><Relationship Id="rId9" Type="http://schemas.openxmlformats.org/officeDocument/2006/relationships/image" Target="../media/image79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0.png"/><Relationship Id="rId3" Type="http://schemas.openxmlformats.org/officeDocument/2006/relationships/image" Target="../media/image85.png"/><Relationship Id="rId7" Type="http://schemas.openxmlformats.org/officeDocument/2006/relationships/image" Target="../media/image850.png"/><Relationship Id="rId12" Type="http://schemas.openxmlformats.org/officeDocument/2006/relationships/image" Target="../media/image9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890.png"/><Relationship Id="rId5" Type="http://schemas.openxmlformats.org/officeDocument/2006/relationships/image" Target="../media/image830.png"/><Relationship Id="rId10" Type="http://schemas.openxmlformats.org/officeDocument/2006/relationships/image" Target="../media/image88.png"/><Relationship Id="rId9" Type="http://schemas.openxmlformats.org/officeDocument/2006/relationships/image" Target="../media/image8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5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0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0.png"/><Relationship Id="rId5" Type="http://schemas.openxmlformats.org/officeDocument/2006/relationships/image" Target="../media/image600.png"/><Relationship Id="rId4" Type="http://schemas.openxmlformats.org/officeDocument/2006/relationships/image" Target="../media/image5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00.png"/><Relationship Id="rId7" Type="http://schemas.openxmlformats.org/officeDocument/2006/relationships/image" Target="../media/image65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610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670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680.png"/><Relationship Id="rId4" Type="http://schemas.openxmlformats.org/officeDocument/2006/relationships/image" Target="../media/image6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46526" y="2933093"/>
            <a:ext cx="4009793" cy="1107996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Модуль 11 </a:t>
            </a:r>
          </a:p>
          <a:p>
            <a:pPr algn="ctr"/>
            <a:r>
              <a:rPr lang="ru-RU" sz="2200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турбины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39270" y="4359128"/>
            <a:ext cx="3846286" cy="1600438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Доцент каф. ТДЛА Самарского университета,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39270" y="6093311"/>
            <a:ext cx="3846286" cy="30777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Самара 2021</a:t>
            </a:r>
          </a:p>
        </p:txBody>
      </p:sp>
    </p:spTree>
    <p:extLst>
      <p:ext uri="{BB962C8B-B14F-4D97-AF65-F5344CB8AC3E}">
        <p14:creationId xmlns:p14="http://schemas.microsoft.com/office/powerpoint/2010/main" val="1052039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турбины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10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6517" y="2414445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Статор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 rot="16200000">
            <a:off x="3589125" y="4379668"/>
            <a:ext cx="360000" cy="64807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814837" y="1696384"/>
            <a:ext cx="432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82944" y="2864726"/>
            <a:ext cx="432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-49547" y="1480360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(</a:t>
            </a:r>
            <a:r>
              <a:rPr lang="en-US" b="1" cap="all" dirty="0">
                <a:solidFill>
                  <a:sysClr val="windowText" lastClr="000000"/>
                </a:solidFill>
              </a:rPr>
              <a:t>0</a:t>
            </a:r>
            <a:r>
              <a:rPr lang="ru-RU" b="1" cap="all" dirty="0">
                <a:solidFill>
                  <a:sysClr val="windowText" lastClr="000000"/>
                </a:solidFill>
              </a:rPr>
              <a:t>)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52326" y="2640013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(</a:t>
            </a:r>
            <a:r>
              <a:rPr lang="en-US" b="1" cap="all" dirty="0">
                <a:solidFill>
                  <a:sysClr val="windowText" lastClr="000000"/>
                </a:solidFill>
              </a:rPr>
              <a:t>1</a:t>
            </a:r>
            <a:r>
              <a:rPr lang="ru-RU" b="1" cap="all" dirty="0">
                <a:solidFill>
                  <a:sysClr val="windowText" lastClr="000000"/>
                </a:solidFill>
              </a:rPr>
              <a:t>)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993939" y="4176971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4509" y="4430669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Ротор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814837" y="4133948"/>
            <a:ext cx="432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-20433" y="391792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(</a:t>
            </a:r>
            <a:r>
              <a:rPr lang="en-US" b="1" cap="all" dirty="0">
                <a:solidFill>
                  <a:sysClr val="windowText" lastClr="000000"/>
                </a:solidFill>
              </a:rPr>
              <a:t>1</a:t>
            </a:r>
            <a:r>
              <a:rPr lang="ru-RU" b="1" cap="all" dirty="0">
                <a:solidFill>
                  <a:sysClr val="windowText" lastClr="000000"/>
                </a:solidFill>
              </a:rPr>
              <a:t>)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814837" y="5357565"/>
            <a:ext cx="432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-20433" y="5078621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(</a:t>
            </a:r>
            <a:r>
              <a:rPr lang="en-US" b="1" cap="all" dirty="0">
                <a:solidFill>
                  <a:sysClr val="windowText" lastClr="000000"/>
                </a:solidFill>
              </a:rPr>
              <a:t>2</a:t>
            </a:r>
            <a:r>
              <a:rPr lang="ru-RU" b="1" cap="all" dirty="0">
                <a:solidFill>
                  <a:sysClr val="windowText" lastClr="000000"/>
                </a:solidFill>
              </a:rPr>
              <a:t>)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984478" y="3701900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698078" y="2918078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819647" y="2937963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47364" y="6257379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42526" y="5488271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895910" y="5488271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1412715" y="6046428"/>
            <a:ext cx="148743" cy="211137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>
            <a:stCxn id="23" idx="3"/>
            <a:endCxn id="23" idx="3"/>
          </p:cNvCxnSpPr>
          <p:nvPr/>
        </p:nvCxnSpPr>
        <p:spPr>
          <a:xfrm>
            <a:off x="2243508" y="6473403"/>
            <a:ext cx="0" cy="0"/>
          </a:xfrm>
          <a:prstGeom prst="line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>
            <a:off x="3808729" y="3551509"/>
            <a:ext cx="175749" cy="211137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4569249" y="3563146"/>
            <a:ext cx="126602" cy="204387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ик 29"/>
          <p:cNvSpPr/>
          <p:nvPr/>
        </p:nvSpPr>
        <p:spPr>
          <a:xfrm>
            <a:off x="3055291" y="3363289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703363" y="3335485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77474" y="5852517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3" name="Freeform 9"/>
          <p:cNvSpPr>
            <a:spLocks noChangeAspect="1"/>
          </p:cNvSpPr>
          <p:nvPr/>
        </p:nvSpPr>
        <p:spPr bwMode="auto">
          <a:xfrm flipH="1">
            <a:off x="1269015" y="1784726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4" name="Freeform 9"/>
          <p:cNvSpPr>
            <a:spLocks noChangeAspect="1"/>
          </p:cNvSpPr>
          <p:nvPr/>
        </p:nvSpPr>
        <p:spPr bwMode="auto">
          <a:xfrm flipH="1">
            <a:off x="2511962" y="1784726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5" name="Freeform 9"/>
          <p:cNvSpPr>
            <a:spLocks noChangeAspect="1"/>
          </p:cNvSpPr>
          <p:nvPr/>
        </p:nvSpPr>
        <p:spPr bwMode="auto">
          <a:xfrm flipH="1">
            <a:off x="3751939" y="1775029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6" name="Freeform 8"/>
          <p:cNvSpPr>
            <a:spLocks noChangeAspect="1"/>
          </p:cNvSpPr>
          <p:nvPr/>
        </p:nvSpPr>
        <p:spPr bwMode="auto">
          <a:xfrm>
            <a:off x="1161201" y="4193717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7" name="Freeform 8"/>
          <p:cNvSpPr>
            <a:spLocks noChangeAspect="1"/>
          </p:cNvSpPr>
          <p:nvPr/>
        </p:nvSpPr>
        <p:spPr bwMode="auto">
          <a:xfrm>
            <a:off x="2407990" y="4214645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8" name="Freeform 8"/>
          <p:cNvSpPr>
            <a:spLocks noChangeAspect="1"/>
          </p:cNvSpPr>
          <p:nvPr/>
        </p:nvSpPr>
        <p:spPr bwMode="auto">
          <a:xfrm>
            <a:off x="3746545" y="4193717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39" name="Прямая со стрелкой 38"/>
          <p:cNvCxnSpPr>
            <a:cxnSpLocks noChangeAspect="1"/>
          </p:cNvCxnSpPr>
          <p:nvPr/>
        </p:nvCxnSpPr>
        <p:spPr>
          <a:xfrm>
            <a:off x="3360534" y="2864725"/>
            <a:ext cx="1638973" cy="900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170831" y="3764725"/>
            <a:ext cx="828676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3360535" y="2864726"/>
            <a:ext cx="810296" cy="89999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cxnSpLocks noChangeAspect="1"/>
          </p:cNvCxnSpPr>
          <p:nvPr/>
        </p:nvCxnSpPr>
        <p:spPr>
          <a:xfrm flipH="1">
            <a:off x="1138097" y="5357565"/>
            <a:ext cx="1236238" cy="9000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>
            <a:off x="1181098" y="6257565"/>
            <a:ext cx="828676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>
            <a:off x="2009774" y="5357565"/>
            <a:ext cx="364561" cy="900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>
            <a:off x="1923213" y="6257379"/>
            <a:ext cx="921080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/>
          <p:cNvCxnSpPr/>
          <p:nvPr/>
        </p:nvCxnSpPr>
        <p:spPr>
          <a:xfrm>
            <a:off x="2117588" y="6068541"/>
            <a:ext cx="156030" cy="188838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1742526" y="5901571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 flipH="1">
            <a:off x="3038670" y="3767533"/>
            <a:ext cx="1141350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>
            <a:off x="2936248" y="830269"/>
            <a:ext cx="767115" cy="7920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2504432" y="902277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0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grpSp>
        <p:nvGrpSpPr>
          <p:cNvPr id="51" name="Группа 44"/>
          <p:cNvGrpSpPr/>
          <p:nvPr/>
        </p:nvGrpSpPr>
        <p:grpSpPr>
          <a:xfrm>
            <a:off x="108053" y="690469"/>
            <a:ext cx="2106296" cy="1071687"/>
            <a:chOff x="1143994" y="399197"/>
            <a:chExt cx="2106296" cy="1071687"/>
          </a:xfrm>
        </p:grpSpPr>
        <p:cxnSp>
          <p:nvCxnSpPr>
            <p:cNvPr id="52" name="Прямая со стрелкой 51"/>
            <p:cNvCxnSpPr/>
            <p:nvPr/>
          </p:nvCxnSpPr>
          <p:spPr>
            <a:xfrm>
              <a:off x="1980000" y="819120"/>
              <a:ext cx="0" cy="595675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я со стрелкой 52"/>
            <p:cNvCxnSpPr/>
            <p:nvPr/>
          </p:nvCxnSpPr>
          <p:spPr>
            <a:xfrm>
              <a:off x="1980000" y="819120"/>
              <a:ext cx="7918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Прямоугольник 53"/>
            <p:cNvSpPr/>
            <p:nvPr/>
          </p:nvSpPr>
          <p:spPr>
            <a:xfrm>
              <a:off x="1954146" y="399197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u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Прямоугольник 54"/>
            <p:cNvSpPr/>
            <p:nvPr/>
          </p:nvSpPr>
          <p:spPr>
            <a:xfrm>
              <a:off x="1143994" y="1038836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i="1" dirty="0">
                  <a:solidFill>
                    <a:sysClr val="windowText" lastClr="000000"/>
                  </a:solidFill>
                </a:rPr>
                <a:t>a</a:t>
              </a:r>
              <a:endParaRPr lang="ru-RU" b="1" i="1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>
              <a:off x="1331928" y="408945"/>
              <a:ext cx="1296144" cy="432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cap="all" dirty="0">
                  <a:solidFill>
                    <a:sysClr val="windowText" lastClr="000000"/>
                  </a:solidFill>
                </a:rPr>
                <a:t>0</a:t>
              </a:r>
              <a:endParaRPr lang="ru-RU" b="1" i="1" cap="all" baseline="-25000" dirty="0">
                <a:solidFill>
                  <a:sysClr val="windowText" lastClr="000000"/>
                </a:solidFill>
              </a:endParaRPr>
            </a:p>
          </p:txBody>
        </p:sp>
      </p:grpSp>
      <p:cxnSp>
        <p:nvCxnSpPr>
          <p:cNvPr id="57" name="Прямая соединительная линия 56"/>
          <p:cNvCxnSpPr>
            <a:stCxn id="33" idx="3"/>
          </p:cNvCxnSpPr>
          <p:nvPr/>
        </p:nvCxnSpPr>
        <p:spPr>
          <a:xfrm flipV="1">
            <a:off x="1656815" y="1262317"/>
            <a:ext cx="597894" cy="53700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2110693" y="2846493"/>
            <a:ext cx="737503" cy="3538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 flipV="1">
            <a:off x="886557" y="3566573"/>
            <a:ext cx="782406" cy="66980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2686757" y="5222757"/>
            <a:ext cx="1170290" cy="70039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1966677" y="1550349"/>
            <a:ext cx="72008" cy="14401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flipV="1">
            <a:off x="2542741" y="2846493"/>
            <a:ext cx="144016" cy="21602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1174589" y="3926613"/>
            <a:ext cx="144016" cy="21602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3046797" y="5366773"/>
            <a:ext cx="144016" cy="21602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>
            <a:off x="766459" y="3782597"/>
            <a:ext cx="486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  <a:sym typeface="Symbol"/>
              </a:rPr>
              <a:t>1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л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2614749" y="5366773"/>
            <a:ext cx="4860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л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8" name="Прямоугольник 67"/>
          <p:cNvSpPr/>
          <p:nvPr/>
        </p:nvSpPr>
        <p:spPr>
          <a:xfrm>
            <a:off x="2614749" y="2774485"/>
            <a:ext cx="5052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1л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1966677" y="1334325"/>
            <a:ext cx="505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0л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80622" y="1132265"/>
            <a:ext cx="3510364" cy="3788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3050" indent="-2730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</a:t>
            </a:r>
            <a:r>
              <a:rPr lang="ru-RU" baseline="-25000" dirty="0">
                <a:sym typeface="Symbol"/>
              </a:rPr>
              <a:t>0л</a:t>
            </a:r>
            <a:r>
              <a:rPr lang="en-US" dirty="0">
                <a:sym typeface="Symbol"/>
              </a:rPr>
              <a:t> &gt; </a:t>
            </a:r>
            <a:r>
              <a:rPr lang="ru-RU" baseline="-25000" dirty="0">
                <a:sym typeface="Symbol"/>
              </a:rPr>
              <a:t>1л</a:t>
            </a:r>
            <a:endParaRPr lang="ru-RU" dirty="0">
              <a:sym typeface="Symbol"/>
            </a:endParaRPr>
          </a:p>
          <a:p>
            <a:pPr marL="273050" indent="-2730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При таком соотношении углов – межлопаточный канал сужается (</a:t>
            </a:r>
            <a:r>
              <a:rPr lang="ru-RU" dirty="0" err="1">
                <a:sym typeface="Symbol"/>
              </a:rPr>
              <a:t>конфузорный</a:t>
            </a:r>
            <a:r>
              <a:rPr lang="ru-RU" dirty="0">
                <a:sym typeface="Symbol"/>
              </a:rPr>
              <a:t>)</a:t>
            </a:r>
          </a:p>
          <a:p>
            <a:pPr marL="273050" indent="-2730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Газ ускоряется в абсолютном движении </a:t>
            </a:r>
            <a:r>
              <a:rPr lang="ru-RU" i="1" dirty="0"/>
              <a:t>с</a:t>
            </a:r>
            <a:r>
              <a:rPr lang="ru-RU" i="1" cap="small" baseline="-25000" dirty="0"/>
              <a:t>1 </a:t>
            </a:r>
            <a:r>
              <a:rPr lang="en-US" i="1" dirty="0"/>
              <a:t>&gt; </a:t>
            </a:r>
            <a:r>
              <a:rPr lang="ru-RU" i="1" dirty="0"/>
              <a:t>с</a:t>
            </a:r>
            <a:r>
              <a:rPr lang="ru-RU" i="1" cap="small" baseline="-25000" dirty="0"/>
              <a:t>0</a:t>
            </a:r>
          </a:p>
          <a:p>
            <a:pPr marL="273050" indent="-2730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Ускорение сопровождается снижением статического давления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5102943" y="758723"/>
            <a:ext cx="36262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small" dirty="0"/>
              <a:t>Процесс в </a:t>
            </a:r>
            <a:r>
              <a:rPr lang="ru-RU" b="1" cap="small"/>
              <a:t>сопловом аппарате:</a:t>
            </a:r>
            <a:endParaRPr lang="ru-RU" b="1" cap="small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5134837" y="4925313"/>
            <a:ext cx="362622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Сопловой аппарат ускоряет поток и создает предварительную закрутку на входе в ротор для увеличения работы, отбираемой в РК </a:t>
            </a:r>
          </a:p>
        </p:txBody>
      </p:sp>
    </p:spTree>
    <p:extLst>
      <p:ext uri="{BB962C8B-B14F-4D97-AF65-F5344CB8AC3E}">
        <p14:creationId xmlns:p14="http://schemas.microsoft.com/office/powerpoint/2010/main" val="1837385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турбины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11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0076" y="805276"/>
            <a:ext cx="8124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Планы скоростей ступени турбины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rcRect l="1250" r="2500"/>
          <a:stretch>
            <a:fillRect/>
          </a:stretch>
        </p:blipFill>
        <p:spPr bwMode="auto">
          <a:xfrm>
            <a:off x="1007925" y="1232025"/>
            <a:ext cx="3600000" cy="19920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rcRect l="2500" r="2500"/>
          <a:stretch>
            <a:fillRect/>
          </a:stretch>
        </p:blipFill>
        <p:spPr bwMode="auto">
          <a:xfrm>
            <a:off x="5056050" y="1042254"/>
            <a:ext cx="3600000" cy="201398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638176" y="3405601"/>
            <a:ext cx="8124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Форма проточной части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3725355"/>
            <a:ext cx="4171949" cy="1900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Плотность рабочего тела в турбине уменьшается</a:t>
            </a:r>
          </a:p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Осевая скорость меняется мало</a:t>
            </a:r>
            <a:endParaRPr lang="en-US" sz="1600" dirty="0">
              <a:sym typeface="Symbol"/>
            </a:endParaRPr>
          </a:p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Осевая площадь увеличивается к выходу</a:t>
            </a:r>
          </a:p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Высота лопатки увеличивается к выходу</a:t>
            </a:r>
            <a:endParaRPr lang="ru-RU" sz="1600" dirty="0"/>
          </a:p>
        </p:txBody>
      </p:sp>
      <p:pic>
        <p:nvPicPr>
          <p:cNvPr id="6348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19663" y="3724275"/>
            <a:ext cx="3310263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998575" y="5658331"/>
                <a:ext cx="1317797" cy="6951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𝐹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0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𝑎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575" y="5658331"/>
                <a:ext cx="1317797" cy="69519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161319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Изменение параметров в ступени турбины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5807075" y="876300"/>
            <a:ext cx="3600000" cy="5372100"/>
            <a:chOff x="225425" y="914400"/>
            <a:chExt cx="3600000" cy="5372100"/>
          </a:xfrm>
        </p:grpSpPr>
        <p:pic>
          <p:nvPicPr>
            <p:cNvPr id="65538" name="Picture 2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5425" y="914400"/>
              <a:ext cx="3600000" cy="25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>
              <a:off x="1676400" y="2676525"/>
              <a:ext cx="0" cy="354330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876300" y="3390900"/>
              <a:ext cx="0" cy="2886075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2600325" y="2990850"/>
              <a:ext cx="0" cy="329565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590550" y="896430"/>
            <a:ext cx="5229225" cy="880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Газ в СА ускоряется из-за </a:t>
            </a:r>
            <a:r>
              <a:rPr lang="ru-RU" dirty="0" err="1">
                <a:sym typeface="Symbol"/>
              </a:rPr>
              <a:t>конфузорного</a:t>
            </a:r>
            <a:r>
              <a:rPr lang="ru-RU" dirty="0">
                <a:sym typeface="Symbol"/>
              </a:rPr>
              <a:t> межлопаточного канала статора (</a:t>
            </a:r>
            <a:r>
              <a:rPr lang="ru-RU" i="1" dirty="0"/>
              <a:t>с</a:t>
            </a:r>
            <a:r>
              <a:rPr lang="ru-RU" i="1" cap="small" baseline="-25000" dirty="0"/>
              <a:t>1 </a:t>
            </a:r>
            <a:r>
              <a:rPr lang="en-US" i="1" dirty="0"/>
              <a:t>&gt; </a:t>
            </a:r>
            <a:r>
              <a:rPr lang="ru-RU" i="1" dirty="0"/>
              <a:t>с</a:t>
            </a:r>
            <a:r>
              <a:rPr lang="ru-RU" i="1" cap="small" baseline="-25000" dirty="0"/>
              <a:t>0</a:t>
            </a:r>
            <a:r>
              <a:rPr lang="ru-RU" i="1" cap="small" dirty="0"/>
              <a:t>)</a:t>
            </a:r>
            <a:endParaRPr lang="ru-RU" dirty="0">
              <a:sym typeface="Symbol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6467475" y="3600450"/>
            <a:ext cx="781050" cy="1228725"/>
          </a:xfrm>
          <a:prstGeom prst="line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277100" y="3600450"/>
            <a:ext cx="895350" cy="1238250"/>
          </a:xfrm>
          <a:prstGeom prst="line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7258050" y="3333750"/>
            <a:ext cx="914400" cy="1209675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429375" y="4333875"/>
            <a:ext cx="828675" cy="1000125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258050" y="5305425"/>
            <a:ext cx="914400" cy="447675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690475" y="3693443"/>
            <a:ext cx="306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838228" y="4168259"/>
            <a:ext cx="306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632220" y="3358634"/>
            <a:ext cx="394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789676" y="4511159"/>
            <a:ext cx="30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p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675501" y="5158859"/>
            <a:ext cx="30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p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90550" y="4772301"/>
            <a:ext cx="506210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Статическое давление снижается из-за ускорения потока в межлопаточных каналах РК и СА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0549" y="3532260"/>
            <a:ext cx="5062106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Поток в абсолютном движении в РК тормозится из-за отбора энергии от потока (</a:t>
            </a:r>
            <a:r>
              <a:rPr lang="ru-RU" i="1" dirty="0"/>
              <a:t>с</a:t>
            </a:r>
            <a:r>
              <a:rPr lang="ru-RU" i="1" cap="small" baseline="-25000" dirty="0"/>
              <a:t>1</a:t>
            </a:r>
            <a:r>
              <a:rPr lang="en-US" i="1" dirty="0"/>
              <a:t>&gt; </a:t>
            </a:r>
            <a:r>
              <a:rPr lang="ru-RU" i="1" dirty="0"/>
              <a:t>с</a:t>
            </a:r>
            <a:r>
              <a:rPr lang="ru-RU" i="1" cap="small" baseline="-25000" dirty="0"/>
              <a:t>2</a:t>
            </a:r>
            <a:r>
              <a:rPr lang="ru-RU" dirty="0">
                <a:sym typeface="Symbol"/>
              </a:rPr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90549" y="1820894"/>
            <a:ext cx="5062107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Поток в относительном движении в РК ускоряется из-за </a:t>
            </a:r>
            <a:r>
              <a:rPr lang="ru-RU" dirty="0" err="1">
                <a:sym typeface="Symbol"/>
              </a:rPr>
              <a:t>конфузорного</a:t>
            </a:r>
            <a:r>
              <a:rPr lang="ru-RU" dirty="0">
                <a:sym typeface="Symbol"/>
              </a:rPr>
              <a:t> (сужающегося) межлопаточного канала ротора (</a:t>
            </a:r>
            <a:r>
              <a:rPr lang="en-US" i="1" dirty="0"/>
              <a:t>w</a:t>
            </a:r>
            <a:r>
              <a:rPr lang="en-US" i="1" cap="small" baseline="-25000" dirty="0"/>
              <a:t>2</a:t>
            </a:r>
            <a:r>
              <a:rPr lang="en-US" i="1" dirty="0"/>
              <a:t>&gt; w</a:t>
            </a:r>
            <a:r>
              <a:rPr lang="en-US" i="1" cap="small" baseline="-25000" dirty="0"/>
              <a:t>1</a:t>
            </a:r>
            <a:r>
              <a:rPr lang="ru-RU" dirty="0">
                <a:sym typeface="Symbo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49132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9" grpId="0"/>
      <p:bldP spid="30" grpId="0"/>
      <p:bldP spid="31" grpId="0"/>
      <p:bldP spid="32" grpId="0"/>
      <p:bldP spid="33" grpId="0"/>
      <p:bldP spid="2" grpId="0"/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Изменение параметров в ступени турбины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grpSp>
        <p:nvGrpSpPr>
          <p:cNvPr id="2" name="Группа 16"/>
          <p:cNvGrpSpPr/>
          <p:nvPr/>
        </p:nvGrpSpPr>
        <p:grpSpPr>
          <a:xfrm>
            <a:off x="5807075" y="876300"/>
            <a:ext cx="3600000" cy="5372100"/>
            <a:chOff x="225425" y="914400"/>
            <a:chExt cx="3600000" cy="5372100"/>
          </a:xfrm>
        </p:grpSpPr>
        <p:pic>
          <p:nvPicPr>
            <p:cNvPr id="65538" name="Picture 2"/>
            <p:cNvPicPr>
              <a:picLocks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5425" y="914400"/>
              <a:ext cx="3600000" cy="252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2" name="Прямая соединительная линия 11"/>
            <p:cNvCxnSpPr/>
            <p:nvPr/>
          </p:nvCxnSpPr>
          <p:spPr>
            <a:xfrm>
              <a:off x="1676400" y="2676525"/>
              <a:ext cx="0" cy="354330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876300" y="3390900"/>
              <a:ext cx="0" cy="2886075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2600325" y="2990850"/>
              <a:ext cx="0" cy="329565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6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4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6448425" y="4057650"/>
            <a:ext cx="828675" cy="1000125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7277100" y="5029200"/>
            <a:ext cx="914400" cy="447675"/>
          </a:xfrm>
          <a:prstGeom prst="line">
            <a:avLst/>
          </a:prstGeom>
          <a:ln w="381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808726" y="4234934"/>
            <a:ext cx="30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т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694551" y="4882634"/>
            <a:ext cx="30809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т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7277100" y="3600450"/>
            <a:ext cx="895350" cy="1238250"/>
          </a:xfrm>
          <a:prstGeom prst="line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38"/>
          <p:cNvSpPr/>
          <p:nvPr/>
        </p:nvSpPr>
        <p:spPr>
          <a:xfrm>
            <a:off x="7803763" y="4168259"/>
            <a:ext cx="375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Т</a:t>
            </a:r>
            <a:r>
              <a:rPr lang="ru-RU" b="1" cap="all" baseline="30000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H="1">
            <a:off x="6467475" y="3590925"/>
            <a:ext cx="809625" cy="0"/>
          </a:xfrm>
          <a:prstGeom prst="line">
            <a:avLst/>
          </a:prstGeom>
          <a:ln w="381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6689338" y="3225284"/>
            <a:ext cx="3754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Т</a:t>
            </a:r>
            <a:r>
              <a:rPr lang="ru-RU" b="1" cap="all" baseline="30000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69644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46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48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50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52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54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9656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60" name="Прямая соединительная линия 59"/>
          <p:cNvCxnSpPr/>
          <p:nvPr/>
        </p:nvCxnSpPr>
        <p:spPr>
          <a:xfrm flipH="1" flipV="1">
            <a:off x="6467475" y="5184000"/>
            <a:ext cx="800101" cy="72000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Прямоугольник 60"/>
          <p:cNvSpPr/>
          <p:nvPr/>
        </p:nvSpPr>
        <p:spPr>
          <a:xfrm>
            <a:off x="6694054" y="4901684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p</a:t>
            </a:r>
            <a:r>
              <a:rPr lang="ru-RU" b="1" cap="all" baseline="30000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7267575" y="5248275"/>
            <a:ext cx="914400" cy="962025"/>
          </a:xfrm>
          <a:prstGeom prst="line">
            <a:avLst/>
          </a:prstGeom>
          <a:ln w="38100">
            <a:solidFill>
              <a:srgbClr val="FF0000"/>
            </a:solidFill>
            <a:prstDash val="lg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Прямоугольник 63"/>
          <p:cNvSpPr/>
          <p:nvPr/>
        </p:nvSpPr>
        <p:spPr>
          <a:xfrm>
            <a:off x="7417954" y="5644634"/>
            <a:ext cx="3850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p</a:t>
            </a:r>
            <a:r>
              <a:rPr lang="ru-RU" b="1" cap="all" baseline="30000" dirty="0">
                <a:solidFill>
                  <a:sysClr val="windowText" lastClr="000000"/>
                </a:solidFill>
              </a:rPr>
              <a:t>*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0442" y="2280589"/>
            <a:ext cx="5229225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Уравнения энергии для РК:</a:t>
            </a:r>
          </a:p>
        </p:txBody>
      </p:sp>
      <p:sp>
        <p:nvSpPr>
          <p:cNvPr id="25" name="Правая фигурная скобка 24"/>
          <p:cNvSpPr/>
          <p:nvPr/>
        </p:nvSpPr>
        <p:spPr>
          <a:xfrm>
            <a:off x="3423780" y="2869796"/>
            <a:ext cx="466726" cy="8763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67043" y="2811229"/>
                <a:ext cx="2920992" cy="5886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1600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>
                                  <a:latin typeface="Cambria Math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ru-RU" sz="160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>
                                  <a:latin typeface="Cambria Math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ru-RU" sz="160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043" y="2811229"/>
                <a:ext cx="2920992" cy="5886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01268" y="3383941"/>
                <a:ext cx="1359603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РК</m:t>
                          </m:r>
                        </m:sub>
                      </m:sSub>
                      <m:r>
                        <a:rPr lang="ru-RU" sz="1600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1600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 sz="16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sz="1600" i="1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1600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 sz="16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268" y="3383941"/>
                <a:ext cx="1359603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303814" y="2887503"/>
                <a:ext cx="91313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РК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ru-RU" sz="1600" i="1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814" y="2887503"/>
                <a:ext cx="913134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901268" y="4626609"/>
                <a:ext cx="2025426" cy="6444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1600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ru-RU" sz="1600">
                              <a:latin typeface="Cambria Math"/>
                            </a:rPr>
                            <m:t>2</m:t>
                          </m:r>
                        </m:sup>
                        <m:e>
                          <m:f>
                            <m:f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>
                                      <a:latin typeface="Cambria Math"/>
                                    </a:rPr>
                                    <m:t>𝑑𝑝</m:t>
                                  </m:r>
                                </m:e>
                                <m:sup>
                                  <m:r>
                                    <a:rPr lang="ru-RU" sz="1600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sz="1600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sz="160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𝑟</m:t>
                          </m:r>
                          <m:r>
                            <a:rPr lang="ru-RU" sz="1600">
                              <a:latin typeface="Cambria Math"/>
                            </a:rPr>
                            <m:t>РК</m:t>
                          </m:r>
                        </m:sub>
                      </m:sSub>
                      <m:r>
                        <a:rPr lang="ru-RU" sz="1600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РК</m:t>
                          </m:r>
                        </m:sub>
                      </m:sSub>
                    </m:oMath>
                  </m:oMathPara>
                </a14:m>
                <a:endParaRPr lang="ru-RU" sz="1600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268" y="4626609"/>
                <a:ext cx="2025426" cy="64440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581024" y="3827472"/>
            <a:ext cx="540067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Уравнение энергии в механической форме: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896538" y="5669389"/>
                <a:ext cx="2015808" cy="6454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160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ru-RU" sz="1600">
                              <a:latin typeface="Cambria Math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>
                                      <a:latin typeface="Cambria Math"/>
                                    </a:rPr>
                                    <m:t>𝑑𝑝</m:t>
                                  </m:r>
                                </m:e>
                                <m:sup>
                                  <m:r>
                                    <a:rPr lang="ru-RU" sz="1600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sz="1600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sz="1600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𝑟</m:t>
                          </m:r>
                          <m:r>
                            <a:rPr lang="ru-RU" sz="1600">
                              <a:latin typeface="Cambria Math"/>
                            </a:rPr>
                            <m:t>СА</m:t>
                          </m:r>
                        </m:sub>
                      </m:sSub>
                      <m:r>
                        <a:rPr lang="ru-RU" sz="160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СА</m:t>
                          </m:r>
                        </m:sub>
                      </m:sSub>
                    </m:oMath>
                  </m:oMathPara>
                </a14:m>
                <a:endParaRPr lang="ru-RU" sz="1600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538" y="5669389"/>
                <a:ext cx="2015808" cy="6454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авая фигурная скобка 45"/>
          <p:cNvSpPr/>
          <p:nvPr/>
        </p:nvSpPr>
        <p:spPr>
          <a:xfrm>
            <a:off x="3386172" y="1385239"/>
            <a:ext cx="466726" cy="8763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4059120" y="1716026"/>
            <a:ext cx="1541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 СА работа </a:t>
            </a:r>
          </a:p>
          <a:p>
            <a:pPr algn="ctr"/>
            <a:r>
              <a:rPr lang="ru-RU" sz="1400" cap="small" dirty="0"/>
              <a:t>не производится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876395" y="1329128"/>
                <a:ext cx="2414764" cy="5886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>
                              <a:latin typeface="Cambria Math" panose="02040503050406030204" pitchFamily="18" charset="0"/>
                            </a:rPr>
                            <m:t>𝐿</m:t>
                          </m:r>
                        </m:e>
                        <m:sub>
                          <m:r>
                            <a:rPr lang="ru-RU" sz="1600">
                              <a:latin typeface="Cambria Math" panose="02040503050406030204" pitchFamily="18" charset="0"/>
                            </a:rPr>
                            <m:t>СА</m:t>
                          </m:r>
                        </m:sub>
                      </m:sSub>
                      <m:r>
                        <a:rPr lang="ru-RU" sz="160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ru-RU" sz="1600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ru-RU" sz="160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>
                              <a:latin typeface="Cambria Math" panose="02040503050406030204" pitchFamily="18" charset="0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sz="160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1600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6395" y="1329128"/>
                <a:ext cx="2414764" cy="58868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908312" y="1897626"/>
                <a:ext cx="135479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СА</m:t>
                          </m:r>
                        </m:sub>
                      </m:sSub>
                      <m:r>
                        <a:rPr lang="ru-RU" sz="1600"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1600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 sz="16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 sz="1600" i="1">
                          <a:latin typeface="Cambria Math"/>
                        </a:rPr>
                        <m:t>−</m:t>
                      </m:r>
                      <m:sSubSup>
                        <m:sSubSup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1600" i="1">
                              <a:latin typeface="Cambria Math"/>
                            </a:rPr>
                            <m:t>𝑖</m:t>
                          </m:r>
                        </m:e>
                        <m:sub>
                          <m:r>
                            <a:rPr lang="ru-RU" sz="1600" b="0" i="0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8312" y="1897626"/>
                <a:ext cx="1354794" cy="338554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347093" y="1409887"/>
                <a:ext cx="908326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СА</m:t>
                          </m:r>
                        </m:sub>
                      </m:sSub>
                      <m:r>
                        <a:rPr lang="ru-RU" sz="1600" i="1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7093" y="1409887"/>
                <a:ext cx="908326" cy="33855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581024" y="736960"/>
            <a:ext cx="3223703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Уравнения энергии для СА: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52EE9820-1EF6-4D4C-B40A-A97B5BB10CA8}"/>
              </a:ext>
            </a:extLst>
          </p:cNvPr>
          <p:cNvSpPr/>
          <p:nvPr/>
        </p:nvSpPr>
        <p:spPr>
          <a:xfrm>
            <a:off x="3989514" y="3167390"/>
            <a:ext cx="15417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В РК работа </a:t>
            </a:r>
          </a:p>
          <a:p>
            <a:pPr algn="ctr"/>
            <a:r>
              <a:rPr lang="ru-RU" sz="1400" cap="small" dirty="0"/>
              <a:t>отбирается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BEC80E5A-400D-4BBE-B83F-B18F0A7351E9}"/>
                  </a:ext>
                </a:extLst>
              </p:cNvPr>
              <p:cNvSpPr/>
              <p:nvPr/>
            </p:nvSpPr>
            <p:spPr>
              <a:xfrm>
                <a:off x="2935889" y="5680869"/>
                <a:ext cx="1572161" cy="6454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>
                              <a:latin typeface="Cambria Math"/>
                            </a:rPr>
                            <m:t>−</m:t>
                          </m:r>
                          <m:r>
                            <a:rPr lang="ru-RU" sz="1600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𝑟</m:t>
                          </m:r>
                          <m:r>
                            <a:rPr lang="ru-RU" sz="1600">
                              <a:latin typeface="Cambria Math"/>
                            </a:rPr>
                            <m:t>СА</m:t>
                          </m:r>
                        </m:sub>
                      </m:sSub>
                      <m:r>
                        <a:rPr lang="ru-RU" sz="1600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160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ru-RU" sz="1600">
                              <a:latin typeface="Cambria Math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ru-RU" sz="1600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ru-RU" sz="1600">
                                      <a:latin typeface="Cambria Math"/>
                                    </a:rPr>
                                    <m:t>𝑑𝑝</m:t>
                                  </m:r>
                                </m:e>
                                <m:sup>
                                  <m:r>
                                    <a:rPr lang="ru-RU" sz="1600">
                                      <a:latin typeface="Cambria Math"/>
                                    </a:rPr>
                                    <m:t>∗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ru-RU" sz="1600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ru-RU" sz="1600" dirty="0">
                  <a:latin typeface="Cambria Math"/>
                </a:endParaRPr>
              </a:p>
            </p:txBody>
          </p:sp>
        </mc:Choice>
        <mc:Fallback xmlns="">
          <p:sp>
            <p:nvSpPr>
              <p:cNvPr id="19" name="Прямоугольник 18">
                <a:extLst>
                  <a:ext uri="{FF2B5EF4-FFF2-40B4-BE49-F238E27FC236}">
                    <a16:creationId xmlns:a16="http://schemas.microsoft.com/office/drawing/2014/main" id="{BEC80E5A-400D-4BBE-B83F-B18F0A7351E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889" y="5680869"/>
                <a:ext cx="1572161" cy="645433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D9C1F7D3-64CB-42A3-B696-84A27BE09518}"/>
              </a:ext>
            </a:extLst>
          </p:cNvPr>
          <p:cNvSpPr/>
          <p:nvPr/>
        </p:nvSpPr>
        <p:spPr>
          <a:xfrm>
            <a:off x="610687" y="5285536"/>
            <a:ext cx="9330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ym typeface="Symbol"/>
              </a:rPr>
              <a:t>Для СА:</a:t>
            </a:r>
            <a:endParaRPr lang="ru-RU" dirty="0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7DB2D4EC-729C-42A2-867A-6A6058631DC1}"/>
              </a:ext>
            </a:extLst>
          </p:cNvPr>
          <p:cNvSpPr/>
          <p:nvPr/>
        </p:nvSpPr>
        <p:spPr>
          <a:xfrm>
            <a:off x="620442" y="4295207"/>
            <a:ext cx="918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ym typeface="Symbol"/>
              </a:rPr>
              <a:t>Для РК: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>
                <a:extLst>
                  <a:ext uri="{FF2B5EF4-FFF2-40B4-BE49-F238E27FC236}">
                    <a16:creationId xmlns:a16="http://schemas.microsoft.com/office/drawing/2014/main" id="{58A9AE59-3EE7-44E0-BB74-446DAAE859E5}"/>
                  </a:ext>
                </a:extLst>
              </p:cNvPr>
              <p:cNvSpPr/>
              <p:nvPr/>
            </p:nvSpPr>
            <p:spPr>
              <a:xfrm>
                <a:off x="3446277" y="4747796"/>
                <a:ext cx="913134" cy="33855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РК</m:t>
                          </m:r>
                        </m:sub>
                      </m:sSub>
                      <m:r>
                        <a:rPr lang="en-US" sz="1600" b="0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ru-RU" sz="1600" i="1"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53" name="Прямоугольник 52">
                <a:extLst>
                  <a:ext uri="{FF2B5EF4-FFF2-40B4-BE49-F238E27FC236}">
                    <a16:creationId xmlns:a16="http://schemas.microsoft.com/office/drawing/2014/main" id="{58A9AE59-3EE7-44E0-BB74-446DAAE859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6277" y="4747796"/>
                <a:ext cx="913134" cy="33855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8429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  <p:bldP spid="39" grpId="0"/>
      <p:bldP spid="42" grpId="0"/>
      <p:bldP spid="61" grpId="0"/>
      <p:bldP spid="64" grpId="0"/>
      <p:bldP spid="18" grpId="0"/>
      <p:bldP spid="25" grpId="0" animBg="1"/>
      <p:bldP spid="3" grpId="0"/>
      <p:bldP spid="4" grpId="0"/>
      <p:bldP spid="5" grpId="0"/>
      <p:bldP spid="6" grpId="0"/>
      <p:bldP spid="9" grpId="0"/>
      <p:bldP spid="15" grpId="0"/>
      <p:bldP spid="50" grpId="0"/>
      <p:bldP spid="19" grpId="0"/>
      <p:bldP spid="20" grpId="0"/>
      <p:bldP spid="52" grpId="0"/>
      <p:bldP spid="5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Преобразование энергии в ступени турбины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456171" y="776853"/>
            <a:ext cx="792088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896331" y="4377253"/>
            <a:ext cx="3384376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936891" y="2937093"/>
            <a:ext cx="144016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4632635" y="3297133"/>
            <a:ext cx="3024336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1680307" y="4017213"/>
            <a:ext cx="37087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Потери с выходной скоростью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408499" y="3297133"/>
            <a:ext cx="34928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Потери в радиальном зазоре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480507" y="3657173"/>
            <a:ext cx="21680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Дисковые потери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992675" y="2937093"/>
            <a:ext cx="26640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Механические потери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 rot="16200000">
            <a:off x="6811531" y="1409927"/>
            <a:ext cx="213100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Эффективная работа турбины</a:t>
            </a:r>
            <a:r>
              <a:rPr lang="en-US" b="1" cap="all" dirty="0">
                <a:solidFill>
                  <a:sysClr val="windowText" lastClr="000000"/>
                </a:solidFill>
              </a:rPr>
              <a:t>,</a:t>
            </a:r>
            <a:r>
              <a:rPr lang="ru-RU" b="1" cap="all" dirty="0">
                <a:solidFill>
                  <a:sysClr val="windowText" lastClr="000000"/>
                </a:solidFill>
              </a:rPr>
              <a:t> </a:t>
            </a:r>
            <a:r>
              <a:rPr lang="en-US" b="1" i="1" cap="all" dirty="0">
                <a:solidFill>
                  <a:sysClr val="windowText" lastClr="000000"/>
                </a:solidFill>
              </a:rPr>
              <a:t>L</a:t>
            </a:r>
            <a:r>
              <a:rPr lang="ru-RU" b="1" i="1" baseline="-25000" dirty="0">
                <a:solidFill>
                  <a:sysClr val="windowText" lastClr="000000"/>
                </a:solidFill>
              </a:rPr>
              <a:t>е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 flipV="1">
            <a:off x="7656971" y="3153117"/>
            <a:ext cx="288032" cy="14401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H="1" flipV="1">
            <a:off x="7656971" y="2937093"/>
            <a:ext cx="288032" cy="21602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3336491" y="3657173"/>
            <a:ext cx="360040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>
            <a:off x="2904443" y="4017213"/>
            <a:ext cx="3024336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flipV="1">
            <a:off x="6936891" y="3513157"/>
            <a:ext cx="288032" cy="14401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 flipV="1">
            <a:off x="6936891" y="3297133"/>
            <a:ext cx="288032" cy="21602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V="1">
            <a:off x="5928779" y="3873197"/>
            <a:ext cx="288032" cy="14401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flipH="1" flipV="1">
            <a:off x="5928779" y="3657173"/>
            <a:ext cx="288032" cy="21602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8377051" y="776853"/>
            <a:ext cx="0" cy="2160240"/>
          </a:xfrm>
          <a:prstGeom prst="line">
            <a:avLst/>
          </a:prstGeom>
          <a:ln w="2540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>
            <a:off x="4776651" y="776853"/>
            <a:ext cx="0" cy="2520280"/>
          </a:xfrm>
          <a:prstGeom prst="line">
            <a:avLst/>
          </a:prstGeom>
          <a:ln w="2540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 rot="16200000">
            <a:off x="3276269" y="1844455"/>
            <a:ext cx="26500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Внутренняя Работа</a:t>
            </a:r>
            <a:r>
              <a:rPr lang="en-US" b="1" cap="all" dirty="0">
                <a:solidFill>
                  <a:sysClr val="windowText" lastClr="000000"/>
                </a:solidFill>
              </a:rPr>
              <a:t>,</a:t>
            </a:r>
            <a:r>
              <a:rPr lang="ru-RU" b="1" cap="all" dirty="0">
                <a:solidFill>
                  <a:sysClr val="windowText" lastClr="000000"/>
                </a:solidFill>
              </a:rPr>
              <a:t> </a:t>
            </a:r>
            <a:r>
              <a:rPr lang="en-US" b="1" i="1" cap="all" dirty="0">
                <a:solidFill>
                  <a:sysClr val="windowText" lastClr="000000"/>
                </a:solidFill>
              </a:rPr>
              <a:t>L</a:t>
            </a:r>
            <a:r>
              <a:rPr lang="ru-RU" b="1" i="1" cap="small" baseline="-25000" dirty="0">
                <a:solidFill>
                  <a:sysClr val="windowText" lastClr="000000"/>
                </a:solidFill>
              </a:rPr>
              <a:t>т</a:t>
            </a: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V="1">
            <a:off x="5280707" y="4233237"/>
            <a:ext cx="288032" cy="14401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 flipV="1">
            <a:off x="5280707" y="4017213"/>
            <a:ext cx="288032" cy="21602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1608299" y="4377253"/>
            <a:ext cx="20726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Гидравлические </a:t>
            </a:r>
          </a:p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потери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 flipV="1">
            <a:off x="4776651" y="4593277"/>
            <a:ext cx="288032" cy="14401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 flipH="1" flipV="1">
            <a:off x="4776651" y="4377253"/>
            <a:ext cx="288032" cy="216024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>
            <a:off x="3336491" y="4737293"/>
            <a:ext cx="1445696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1824323" y="5601389"/>
            <a:ext cx="18963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Возвращенное </a:t>
            </a:r>
          </a:p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тепло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3192475" y="776853"/>
            <a:ext cx="1" cy="3240360"/>
          </a:xfrm>
          <a:prstGeom prst="line">
            <a:avLst/>
          </a:prstGeom>
          <a:ln w="2540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Прямоугольник 45"/>
          <p:cNvSpPr/>
          <p:nvPr/>
        </p:nvSpPr>
        <p:spPr>
          <a:xfrm rot="16200000">
            <a:off x="1302240" y="2235039"/>
            <a:ext cx="34297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Работа на рабочем колесе</a:t>
            </a:r>
            <a:r>
              <a:rPr lang="en-US" b="1" cap="all" dirty="0">
                <a:solidFill>
                  <a:sysClr val="windowText" lastClr="000000"/>
                </a:solidFill>
              </a:rPr>
              <a:t>,</a:t>
            </a:r>
            <a:r>
              <a:rPr lang="ru-RU" b="1" cap="all" dirty="0">
                <a:solidFill>
                  <a:sysClr val="windowText" lastClr="000000"/>
                </a:solidFill>
              </a:rPr>
              <a:t> </a:t>
            </a:r>
            <a:r>
              <a:rPr lang="en-US" b="1" i="1" cap="all" dirty="0">
                <a:solidFill>
                  <a:sysClr val="windowText" lastClr="000000"/>
                </a:solidFill>
              </a:rPr>
              <a:t>L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u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7" name="Полилиния 46"/>
          <p:cNvSpPr/>
          <p:nvPr/>
        </p:nvSpPr>
        <p:spPr>
          <a:xfrm>
            <a:off x="1752316" y="4953317"/>
            <a:ext cx="1800200" cy="624804"/>
          </a:xfrm>
          <a:custGeom>
            <a:avLst/>
            <a:gdLst>
              <a:gd name="connsiteX0" fmla="*/ 1520456 w 1922721"/>
              <a:gd name="connsiteY0" fmla="*/ 0 h 480236"/>
              <a:gd name="connsiteX1" fmla="*/ 1850065 w 1922721"/>
              <a:gd name="connsiteY1" fmla="*/ 148855 h 480236"/>
              <a:gd name="connsiteX2" fmla="*/ 1850065 w 1922721"/>
              <a:gd name="connsiteY2" fmla="*/ 425302 h 480236"/>
              <a:gd name="connsiteX3" fmla="*/ 1414130 w 1922721"/>
              <a:gd name="connsiteY3" fmla="*/ 467832 h 480236"/>
              <a:gd name="connsiteX4" fmla="*/ 584791 w 1922721"/>
              <a:gd name="connsiteY4" fmla="*/ 467832 h 480236"/>
              <a:gd name="connsiteX5" fmla="*/ 212651 w 1922721"/>
              <a:gd name="connsiteY5" fmla="*/ 414669 h 480236"/>
              <a:gd name="connsiteX6" fmla="*/ 0 w 1922721"/>
              <a:gd name="connsiteY6" fmla="*/ 74428 h 480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22721" h="480236">
                <a:moveTo>
                  <a:pt x="1520456" y="0"/>
                </a:moveTo>
                <a:cubicBezTo>
                  <a:pt x="1657793" y="38985"/>
                  <a:pt x="1795130" y="77971"/>
                  <a:pt x="1850065" y="148855"/>
                </a:cubicBezTo>
                <a:cubicBezTo>
                  <a:pt x="1905000" y="219739"/>
                  <a:pt x="1922721" y="372139"/>
                  <a:pt x="1850065" y="425302"/>
                </a:cubicBezTo>
                <a:cubicBezTo>
                  <a:pt x="1777409" y="478465"/>
                  <a:pt x="1625009" y="460744"/>
                  <a:pt x="1414130" y="467832"/>
                </a:cubicBezTo>
                <a:cubicBezTo>
                  <a:pt x="1203251" y="474920"/>
                  <a:pt x="785037" y="476692"/>
                  <a:pt x="584791" y="467832"/>
                </a:cubicBezTo>
                <a:cubicBezTo>
                  <a:pt x="384545" y="458972"/>
                  <a:pt x="310116" y="480236"/>
                  <a:pt x="212651" y="414669"/>
                </a:cubicBezTo>
                <a:cubicBezTo>
                  <a:pt x="115186" y="349102"/>
                  <a:pt x="24809" y="124046"/>
                  <a:pt x="0" y="74428"/>
                </a:cubicBezTo>
              </a:path>
            </a:pathLst>
          </a:cu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олилиния 47"/>
          <p:cNvSpPr/>
          <p:nvPr/>
        </p:nvSpPr>
        <p:spPr>
          <a:xfrm>
            <a:off x="1427395" y="4757643"/>
            <a:ext cx="2665228" cy="1554125"/>
          </a:xfrm>
          <a:custGeom>
            <a:avLst/>
            <a:gdLst>
              <a:gd name="connsiteX0" fmla="*/ 1924493 w 2665228"/>
              <a:gd name="connsiteY0" fmla="*/ 0 h 1554125"/>
              <a:gd name="connsiteX1" fmla="*/ 2360428 w 2665228"/>
              <a:gd name="connsiteY1" fmla="*/ 148856 h 1554125"/>
              <a:gd name="connsiteX2" fmla="*/ 2551814 w 2665228"/>
              <a:gd name="connsiteY2" fmla="*/ 478465 h 1554125"/>
              <a:gd name="connsiteX3" fmla="*/ 2604977 w 2665228"/>
              <a:gd name="connsiteY3" fmla="*/ 1127051 h 1554125"/>
              <a:gd name="connsiteX4" fmla="*/ 2190307 w 2665228"/>
              <a:gd name="connsiteY4" fmla="*/ 1488558 h 1554125"/>
              <a:gd name="connsiteX5" fmla="*/ 1073889 w 2665228"/>
              <a:gd name="connsiteY5" fmla="*/ 1520456 h 1554125"/>
              <a:gd name="connsiteX6" fmla="*/ 531628 w 2665228"/>
              <a:gd name="connsiteY6" fmla="*/ 1499190 h 1554125"/>
              <a:gd name="connsiteX7" fmla="*/ 159489 w 2665228"/>
              <a:gd name="connsiteY7" fmla="*/ 1233377 h 1554125"/>
              <a:gd name="connsiteX8" fmla="*/ 21265 w 2665228"/>
              <a:gd name="connsiteY8" fmla="*/ 669851 h 1554125"/>
              <a:gd name="connsiteX9" fmla="*/ 31898 w 2665228"/>
              <a:gd name="connsiteY9" fmla="*/ 457200 h 1554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65228" h="1554125">
                <a:moveTo>
                  <a:pt x="1924493" y="0"/>
                </a:moveTo>
                <a:cubicBezTo>
                  <a:pt x="2090184" y="34556"/>
                  <a:pt x="2255875" y="69112"/>
                  <a:pt x="2360428" y="148856"/>
                </a:cubicBezTo>
                <a:cubicBezTo>
                  <a:pt x="2464981" y="228600"/>
                  <a:pt x="2511056" y="315433"/>
                  <a:pt x="2551814" y="478465"/>
                </a:cubicBezTo>
                <a:cubicBezTo>
                  <a:pt x="2592572" y="641498"/>
                  <a:pt x="2665228" y="958702"/>
                  <a:pt x="2604977" y="1127051"/>
                </a:cubicBezTo>
                <a:cubicBezTo>
                  <a:pt x="2544726" y="1295400"/>
                  <a:pt x="2445488" y="1422991"/>
                  <a:pt x="2190307" y="1488558"/>
                </a:cubicBezTo>
                <a:cubicBezTo>
                  <a:pt x="1935126" y="1554125"/>
                  <a:pt x="1350335" y="1518684"/>
                  <a:pt x="1073889" y="1520456"/>
                </a:cubicBezTo>
                <a:cubicBezTo>
                  <a:pt x="797443" y="1522228"/>
                  <a:pt x="684028" y="1547037"/>
                  <a:pt x="531628" y="1499190"/>
                </a:cubicBezTo>
                <a:cubicBezTo>
                  <a:pt x="379228" y="1451344"/>
                  <a:pt x="244549" y="1371600"/>
                  <a:pt x="159489" y="1233377"/>
                </a:cubicBezTo>
                <a:cubicBezTo>
                  <a:pt x="74429" y="1095154"/>
                  <a:pt x="42530" y="799214"/>
                  <a:pt x="21265" y="669851"/>
                </a:cubicBezTo>
                <a:cubicBezTo>
                  <a:pt x="0" y="540488"/>
                  <a:pt x="24810" y="496186"/>
                  <a:pt x="31898" y="457200"/>
                </a:cubicBezTo>
              </a:path>
            </a:pathLst>
          </a:cu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flipV="1">
            <a:off x="1464283" y="4953317"/>
            <a:ext cx="144016" cy="144016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>
            <a:endCxn id="47" idx="6"/>
          </p:cNvCxnSpPr>
          <p:nvPr/>
        </p:nvCxnSpPr>
        <p:spPr>
          <a:xfrm>
            <a:off x="1608299" y="4953317"/>
            <a:ext cx="144017" cy="96833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672195" y="4953317"/>
            <a:ext cx="252028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>
            <a:endCxn id="48" idx="9"/>
          </p:cNvCxnSpPr>
          <p:nvPr/>
        </p:nvCxnSpPr>
        <p:spPr>
          <a:xfrm flipH="1">
            <a:off x="1459293" y="5097333"/>
            <a:ext cx="4990" cy="11751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1032235" y="776853"/>
            <a:ext cx="1" cy="4176464"/>
          </a:xfrm>
          <a:prstGeom prst="line">
            <a:avLst/>
          </a:prstGeom>
          <a:ln w="25400">
            <a:solidFill>
              <a:schemeClr val="tx1"/>
            </a:solidFill>
            <a:headEnd type="stealth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 rot="16200000">
            <a:off x="-1274138" y="2711038"/>
            <a:ext cx="42620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Располагаемая работа турбины</a:t>
            </a:r>
            <a:r>
              <a:rPr lang="en-US" b="1" cap="all" dirty="0">
                <a:solidFill>
                  <a:sysClr val="windowText" lastClr="000000"/>
                </a:solidFill>
              </a:rPr>
              <a:t>,</a:t>
            </a:r>
            <a:r>
              <a:rPr lang="ru-RU" b="1" cap="all" dirty="0">
                <a:solidFill>
                  <a:sysClr val="windowText" lastClr="000000"/>
                </a:solidFill>
              </a:rPr>
              <a:t> </a:t>
            </a:r>
            <a:r>
              <a:rPr lang="en-US" b="1" i="1" cap="all" dirty="0">
                <a:solidFill>
                  <a:sysClr val="windowText" lastClr="000000"/>
                </a:solidFill>
              </a:rPr>
              <a:t>L</a:t>
            </a:r>
            <a:r>
              <a:rPr lang="ru-RU" b="1" i="1" cap="small" baseline="-25000" dirty="0">
                <a:solidFill>
                  <a:sysClr val="windowText" lastClr="000000"/>
                </a:solidFill>
              </a:rPr>
              <a:t>т</a:t>
            </a:r>
            <a:r>
              <a:rPr lang="en-US" b="1" i="1" cap="small" baseline="-25000" dirty="0">
                <a:solidFill>
                  <a:sysClr val="windowText" lastClr="000000"/>
                </a:solidFill>
              </a:rPr>
              <a:t>s</a:t>
            </a:r>
            <a:endParaRPr lang="ru-RU" b="1" i="1" cap="sm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 rot="16200000">
            <a:off x="810455" y="2711038"/>
            <a:ext cx="875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</a:rPr>
              <a:t>Поток</a:t>
            </a:r>
            <a:endParaRPr lang="ru-RU" b="1" i="1" cap="all" baseline="-25000" dirty="0">
              <a:solidFill>
                <a:srgbClr val="FF0000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 rot="16200000">
            <a:off x="2874184" y="1959240"/>
            <a:ext cx="11499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</a:rPr>
              <a:t>Лопатки</a:t>
            </a:r>
            <a:endParaRPr lang="ru-RU" b="1" i="1" cap="all" baseline="-25000" dirty="0">
              <a:solidFill>
                <a:srgbClr val="FF0000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 rot="16200000">
            <a:off x="7830172" y="1611764"/>
            <a:ext cx="1607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</a:rPr>
              <a:t>Потребитель</a:t>
            </a:r>
            <a:endParaRPr lang="ru-RU" b="1" i="1" cap="all" baseline="-25000" dirty="0">
              <a:solidFill>
                <a:srgbClr val="FF0000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 rot="16200000">
            <a:off x="4034316" y="1507038"/>
            <a:ext cx="21310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FF0000"/>
                </a:solidFill>
              </a:rPr>
              <a:t>Работа на выходном валу</a:t>
            </a:r>
            <a:endParaRPr lang="ru-RU" b="1" i="1" cap="all" baseline="-25000" dirty="0">
              <a:solidFill>
                <a:srgbClr val="FF0000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923669" y="4886256"/>
            <a:ext cx="54006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Баланс энергии в ступени турбины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11D105-DD6A-4619-9F93-EF35CA1C0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4006" y="5275573"/>
            <a:ext cx="4680000" cy="805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16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37" grpId="0"/>
      <p:bldP spid="40" grpId="0"/>
      <p:bldP spid="44" grpId="0"/>
      <p:bldP spid="46" grpId="0"/>
      <p:bldP spid="47" grpId="0" animBg="1"/>
      <p:bldP spid="48" grpId="0" animBg="1"/>
      <p:bldP spid="56" grpId="0"/>
      <p:bldP spid="57" grpId="0"/>
      <p:bldP spid="58" grpId="0"/>
      <p:bldP spid="6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КПД турбины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15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2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13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81025" y="791260"/>
            <a:ext cx="81449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КПД турбины это от­ношение работы турбины к располагаемой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22950086"/>
                  </p:ext>
                </p:extLst>
              </p:nvPr>
            </p:nvGraphicFramePr>
            <p:xfrm>
              <a:off x="647700" y="1160592"/>
              <a:ext cx="8078288" cy="48463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01957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1957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01957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01957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КПД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Располагаемая работа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Полезная работа турбины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Когда применяется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Адиабатический</a:t>
                          </a:r>
                        </a:p>
                      </a:txBody>
                      <a:tcPr/>
                    </a:tc>
                    <a:tc rowSpan="4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sz="1600" dirty="0"/>
                        </a:p>
                        <a:p>
                          <a:pPr algn="ctr"/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Для оценки совершенства проточной части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Окружной</a:t>
                          </a: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В</a:t>
                          </a:r>
                          <a:r>
                            <a:rPr lang="ru-RU" sz="1600" baseline="0" dirty="0"/>
                            <a:t> </a:t>
                          </a:r>
                          <a:r>
                            <a:rPr lang="en-US" sz="1600" baseline="0" dirty="0"/>
                            <a:t>CFD</a:t>
                          </a:r>
                          <a:r>
                            <a:rPr lang="ru-RU" sz="1600" baseline="0" dirty="0"/>
                            <a:t> расчетах</a:t>
                          </a:r>
                          <a:endParaRPr lang="ru-RU" sz="1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Внутренний (Мощностной)</a:t>
                          </a: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/>
                                    </a:rPr>
                                    <m:t>т</m:t>
                                  </m:r>
                                </m:sub>
                              </m:sSub>
                            </m:oMath>
                          </a14:m>
                          <a:r>
                            <a:rPr lang="ru-RU" sz="1600" dirty="0"/>
                            <a:t> - работа на валу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При оценке совершенства турбины в составе ГТД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Эффективный КПД</a:t>
                          </a: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160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600" i="1">
                                      <a:latin typeface="Cambria Math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ru-RU" sz="1600" i="1">
                                      <a:latin typeface="Cambria Math"/>
                                    </a:rPr>
                                    <m:t>е</m:t>
                                  </m:r>
                                </m:sub>
                              </m:sSub>
                            </m:oMath>
                          </a14:m>
                          <a:r>
                            <a:rPr lang="ru-RU" sz="1600" dirty="0"/>
                            <a:t> - работа отданная потребителю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Таблица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622950086"/>
                  </p:ext>
                </p:extLst>
              </p:nvPr>
            </p:nvGraphicFramePr>
            <p:xfrm>
              <a:off x="647700" y="1160592"/>
              <a:ext cx="8078288" cy="4846320"/>
            </p:xfrm>
            <a:graphic>
              <a:graphicData uri="http://schemas.openxmlformats.org/drawingml/2006/table">
                <a:tbl>
                  <a:tblPr firstRow="1" bandRow="1">
                    <a:tableStyleId>{5940675A-B579-460E-94D1-54222C63F5DA}</a:tableStyleId>
                  </a:tblPr>
                  <a:tblGrid>
                    <a:gridCol w="2019572">
                      <a:extLst>
                        <a:ext uri="{9D8B030D-6E8A-4147-A177-3AD203B41FA5}">
                          <a16:colId xmlns:a16="http://schemas.microsoft.com/office/drawing/2014/main" val="20000"/>
                        </a:ext>
                      </a:extLst>
                    </a:gridCol>
                    <a:gridCol w="2019572">
                      <a:extLst>
                        <a:ext uri="{9D8B030D-6E8A-4147-A177-3AD203B41FA5}">
                          <a16:colId xmlns:a16="http://schemas.microsoft.com/office/drawing/2014/main" val="20001"/>
                        </a:ext>
                      </a:extLst>
                    </a:gridCol>
                    <a:gridCol w="2019572">
                      <a:extLst>
                        <a:ext uri="{9D8B030D-6E8A-4147-A177-3AD203B41FA5}">
                          <a16:colId xmlns:a16="http://schemas.microsoft.com/office/drawing/2014/main" val="20002"/>
                        </a:ext>
                      </a:extLst>
                    </a:gridCol>
                    <a:gridCol w="2019572">
                      <a:extLst>
                        <a:ext uri="{9D8B030D-6E8A-4147-A177-3AD203B41FA5}">
                          <a16:colId xmlns:a16="http://schemas.microsoft.com/office/drawing/2014/main" val="20003"/>
                        </a:ext>
                      </a:extLst>
                    </a:gridCol>
                  </a:tblGrid>
                  <a:tr h="57912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КПД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Располагаемая работа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Полезная работа турбины</a:t>
                          </a:r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Когда применяется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0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Адиабатический</a:t>
                          </a:r>
                        </a:p>
                      </a:txBody>
                      <a:tcPr/>
                    </a:tc>
                    <a:tc rowSpan="4">
                      <a:txBody>
                        <a:bodyPr/>
                        <a:lstStyle/>
                        <a:p>
                          <a:pPr marL="0" marR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endParaRPr lang="ru-RU" sz="1600" dirty="0"/>
                        </a:p>
                        <a:p>
                          <a:pPr algn="ctr"/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Для оценки совершенства проточной части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1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Окружной</a:t>
                          </a: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600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В</a:t>
                          </a:r>
                          <a:r>
                            <a:rPr lang="ru-RU" sz="1600" baseline="0" dirty="0"/>
                            <a:t> </a:t>
                          </a:r>
                          <a:r>
                            <a:rPr lang="en-US" sz="1600" baseline="0" dirty="0"/>
                            <a:t>CFD</a:t>
                          </a:r>
                          <a:r>
                            <a:rPr lang="ru-RU" sz="1600" baseline="0" dirty="0"/>
                            <a:t> расчетах</a:t>
                          </a:r>
                          <a:endParaRPr lang="ru-RU" sz="1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2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Внутренний (Мощностной)</a:t>
                          </a: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000" t="-256571" r="-100301" b="-101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600" dirty="0"/>
                            <a:t>При оценке совершенства турбины в составе ГТД</a:t>
                          </a:r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3"/>
                      </a:ext>
                    </a:extLst>
                  </a:tr>
                  <a:tr h="10668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ru-RU" sz="1400" dirty="0"/>
                            <a:t>Эффективный КПД</a:t>
                          </a:r>
                        </a:p>
                      </a:txBody>
                      <a:tcPr/>
                    </a:tc>
                    <a:tc vMerge="1">
                      <a:txBody>
                        <a:bodyPr/>
                        <a:lstStyle/>
                        <a:p>
                          <a:pPr algn="ctr"/>
                          <a:endParaRPr lang="ru-RU" dirty="0"/>
                        </a:p>
                      </a:txBody>
                      <a:tcPr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anchor="ctr">
                        <a:blipFill>
                          <a:blip r:embed="rId3"/>
                          <a:stretch>
                            <a:fillRect l="-200000" t="-356571" r="-100301" b="-1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endParaRPr lang="ru-RU" sz="1600" dirty="0"/>
                        </a:p>
                      </a:txBody>
                      <a:tcPr anchor="ctr"/>
                    </a:tc>
                    <a:extLst>
                      <a:ext uri="{0D108BD9-81ED-4DB2-BD59-A6C34878D82A}">
                        <a16:rowId xmlns:a16="http://schemas.microsoft.com/office/drawing/2014/main" val="10004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 rot="16200000">
                <a:off x="2478392" y="3245288"/>
                <a:ext cx="2534475" cy="7859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ru-RU" sz="1400">
                              <a:latin typeface="Cambria Math"/>
                            </a:rPr>
                            <m:t>L</m:t>
                          </m:r>
                        </m:e>
                        <m:sub>
                          <m:r>
                            <a:rPr lang="en-US" sz="1400">
                              <a:latin typeface="Cambria Math"/>
                            </a:rPr>
                            <m:t>т</m:t>
                          </m:r>
                          <m:r>
                            <m:rPr>
                              <m:sty m:val="p"/>
                            </m:rPr>
                            <a:rPr lang="en-US" sz="1400">
                              <a:latin typeface="Cambria Math"/>
                            </a:rPr>
                            <m:t>s</m:t>
                          </m:r>
                        </m:sub>
                      </m:sSub>
                      <m:r>
                        <a:rPr lang="ru-RU" sz="14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i="1">
                              <a:latin typeface="Cambria Math"/>
                            </a:rPr>
                            <m:t>𝑘𝑅</m:t>
                          </m:r>
                        </m:num>
                        <m:den>
                          <m:r>
                            <a:rPr lang="ru-RU" sz="1400" i="1">
                              <a:latin typeface="Cambria Math"/>
                            </a:rPr>
                            <m:t>𝑘</m:t>
                          </m:r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r>
                            <a:rPr lang="ru-RU" sz="1400">
                              <a:latin typeface="Cambria Math"/>
                            </a:rPr>
                            <m:t>1</m:t>
                          </m:r>
                        </m:den>
                      </m:f>
                      <m:sSubSup>
                        <m:sSubSup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sz="1400">
                              <a:latin typeface="Cambria Math"/>
                            </a:rPr>
                            <m:t>Т</m:t>
                          </m:r>
                        </m:e>
                        <m:sub>
                          <m:r>
                            <a:rPr lang="ru-RU" sz="1400">
                              <a:latin typeface="Cambria Math"/>
                            </a:rPr>
                            <m:t>0</m:t>
                          </m:r>
                        </m:sub>
                        <m:sup>
                          <m:r>
                            <a:rPr lang="ru-RU" sz="1400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d>
                        <m:d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1400">
                              <a:latin typeface="Cambria Math"/>
                            </a:rPr>
                            <m:t>1</m:t>
                          </m:r>
                          <m:r>
                            <a:rPr lang="ru-RU" sz="1400" i="1">
                              <a:latin typeface="Cambria Math"/>
                            </a:rPr>
                            <m:t>−</m:t>
                          </m:r>
                          <m:sSup>
                            <m:sSup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ru-RU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ru-RU" sz="1400">
                                              <a:latin typeface="Cambria Math"/>
                                            </a:rPr>
                                            <m:t>р</m:t>
                                          </m:r>
                                        </m:e>
                                        <m:sub>
                                          <m:r>
                                            <a:rPr lang="ru-RU" sz="1400"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sSubSup>
                                        <m:sSubSupPr>
                                          <m:ctrlPr>
                                            <a:rPr lang="ru-RU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lang="ru-RU" sz="1400">
                                              <a:latin typeface="Cambria Math"/>
                                            </a:rPr>
                                            <m:t>р</m:t>
                                          </m:r>
                                        </m:e>
                                        <m:sub>
                                          <m:r>
                                            <a:rPr lang="ru-RU" sz="1400" i="1">
                                              <a:latin typeface="Cambria Math"/>
                                            </a:rPr>
                                            <m:t>0</m:t>
                                          </m:r>
                                        </m:sub>
                                        <m:sup>
                                          <m:r>
                                            <a:rPr lang="ru-RU" sz="1400" i="1">
                                              <a:latin typeface="Cambria Math"/>
                                            </a:rPr>
                                            <m:t>∗</m:t>
                                          </m:r>
                                        </m:sup>
                                      </m:sSubSup>
                                    </m:den>
                                  </m:f>
                                </m:e>
                              </m:d>
                            </m:e>
                            <m:sup>
                              <m:f>
                                <m:fPr>
                                  <m:ctrlPr>
                                    <a:rPr lang="ru-RU" sz="14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k</m:t>
                                  </m:r>
                                  <m:r>
                                    <a:rPr lang="ru-RU" sz="1400" i="1">
                                      <a:latin typeface="Cambria Math"/>
                                    </a:rPr>
                                    <m:t>−</m:t>
                                  </m:r>
                                  <m:r>
                                    <a:rPr lang="ru-RU" sz="1400">
                                      <a:latin typeface="Cambria Math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ru-RU" sz="1400">
                                      <a:latin typeface="Cambria Math"/>
                                    </a:rPr>
                                    <m:t>k</m:t>
                                  </m:r>
                                </m:den>
                              </m:f>
                            </m:sup>
                          </m:sSup>
                        </m:e>
                      </m:d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200000">
                <a:off x="2478392" y="3245288"/>
                <a:ext cx="2534475" cy="78592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229420" y="3176456"/>
                <a:ext cx="863570" cy="5318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𝜂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ru-RU" sz="1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 sz="1400">
                                  <a:latin typeface="Cambria Math"/>
                                </a:rPr>
                                <m:t>L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 sz="1400">
                                  <a:latin typeface="Cambria Math"/>
                                </a:rPr>
                                <m:t>L</m:t>
                              </m:r>
                            </m:e>
                            <m:sub>
                              <m:r>
                                <a:rPr lang="en-US" sz="1400">
                                  <a:latin typeface="Cambria Math"/>
                                </a:rPr>
                                <m:t>т</m:t>
                              </m:r>
                              <m:r>
                                <m:rPr>
                                  <m:sty m:val="p"/>
                                </m:rPr>
                                <a:rPr lang="en-US" sz="1400">
                                  <a:latin typeface="Cambria Math"/>
                                </a:rPr>
                                <m:t>s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9420" y="3176456"/>
                <a:ext cx="863570" cy="53187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882441" y="3176456"/>
                <a:ext cx="1659942" cy="3077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1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ru-RU" sz="1400">
                            <a:latin typeface="Cambria Math"/>
                          </a:rPr>
                          <m:t>L</m:t>
                        </m:r>
                      </m:e>
                      <m:sub>
                        <m:r>
                          <a:rPr lang="en-US" sz="1400" i="1">
                            <a:latin typeface="Cambria Math"/>
                          </a:rPr>
                          <m:t>𝑢</m:t>
                        </m:r>
                      </m:sub>
                    </m:sSub>
                  </m:oMath>
                </a14:m>
                <a:r>
                  <a:rPr lang="ru-RU" sz="1400" dirty="0"/>
                  <a:t>=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ru-RU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sz="1400" i="1">
                                <a:latin typeface="Cambria Math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/>
                              </a:rPr>
                              <m:t>с</m:t>
                            </m:r>
                          </m:e>
                          <m:sub>
                            <m:r>
                              <a:rPr lang="en-US" sz="1400" i="1">
                                <a:latin typeface="Cambria Math"/>
                              </a:rPr>
                              <m:t>1</m:t>
                            </m:r>
                            <m:r>
                              <a:rPr lang="en-US" sz="1400" i="1">
                                <a:latin typeface="Cambria Math"/>
                              </a:rPr>
                              <m:t>𝑢</m:t>
                            </m:r>
                          </m:sub>
                        </m:sSub>
                        <m:r>
                          <a:rPr lang="en-US" sz="1400"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ru-RU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en-US" sz="1400" i="1">
                                <a:latin typeface="Cambria Math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ru-RU" sz="1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/>
                              </a:rPr>
                              <m:t>с</m:t>
                            </m:r>
                          </m:e>
                          <m:sub>
                            <m:r>
                              <a:rPr lang="en-US" sz="1400" i="1">
                                <a:latin typeface="Cambria Math"/>
                              </a:rPr>
                              <m:t>2</m:t>
                            </m:r>
                            <m:r>
                              <a:rPr lang="en-US" sz="1400" i="1">
                                <a:latin typeface="Cambria Math"/>
                              </a:rPr>
                              <m:t>𝑢</m:t>
                            </m:r>
                          </m:sub>
                        </m:sSub>
                      </m:e>
                    </m:d>
                  </m:oMath>
                </a14:m>
                <a:endParaRPr lang="ru-RU" sz="1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2441" y="3176456"/>
                <a:ext cx="1659942" cy="307777"/>
              </a:xfrm>
              <a:prstGeom prst="rect">
                <a:avLst/>
              </a:prstGeom>
              <a:blipFill rotWithShape="1">
                <a:blip r:embed="rId8"/>
                <a:stretch>
                  <a:fillRect t="-1961" b="-176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165813" y="4373546"/>
                <a:ext cx="860364" cy="531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𝜂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ru-RU" sz="1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т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/>
                                </a:rPr>
                                <m:t>т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5813" y="4373546"/>
                <a:ext cx="860364" cy="53194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1235832" y="5300467"/>
                <a:ext cx="857158" cy="5319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400" i="1">
                              <a:latin typeface="Cambria Math"/>
                            </a:rPr>
                            <m:t>𝜂</m:t>
                          </m:r>
                        </m:e>
                        <m:sub>
                          <m:r>
                            <a:rPr lang="en-US" sz="1400" i="1">
                              <a:latin typeface="Cambria Math"/>
                            </a:rPr>
                            <m:t>е</m:t>
                          </m:r>
                        </m:sub>
                      </m:sSub>
                      <m:r>
                        <a:rPr lang="ru-RU" sz="14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400" i="1">
                                  <a:latin typeface="Cambria Math"/>
                                </a:rPr>
                                <m:t>е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400" i="1">
                                  <a:latin typeface="Cambria Math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sz="1400" i="1">
                                  <a:latin typeface="Cambria Math"/>
                                </a:rPr>
                                <m:t>т</m:t>
                              </m:r>
                              <m:r>
                                <a:rPr lang="en-US" sz="1400" i="1">
                                  <a:latin typeface="Cambria Math"/>
                                </a:rPr>
                                <m:t>𝑠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832" y="5300467"/>
                <a:ext cx="857158" cy="531940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Прямоугольник 25"/>
          <p:cNvSpPr/>
          <p:nvPr/>
        </p:nvSpPr>
        <p:spPr>
          <a:xfrm>
            <a:off x="581025" y="3829050"/>
            <a:ext cx="8289843" cy="1165295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457700" y="3484233"/>
            <a:ext cx="4413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Применяется чаще всего в турбинах ГТД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3F0D827-63A1-40F5-9118-373AE691141A}"/>
                  </a:ext>
                </a:extLst>
              </p:cNvPr>
              <p:cNvSpPr/>
              <p:nvPr/>
            </p:nvSpPr>
            <p:spPr>
              <a:xfrm>
                <a:off x="750136" y="1955041"/>
                <a:ext cx="1922386" cy="8376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000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ru-RU" sz="1000" i="1"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ru-RU" sz="1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begChr m:val=""/>
                              <m:ctrlPr>
                                <a:rPr lang="ru-RU" sz="1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ru-RU" sz="1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ru-RU" sz="1000" i="0">
                                      <a:latin typeface="Cambria Math" panose="02040503050406030204" pitchFamily="18" charset="0"/>
                                    </a:rPr>
                                    <m:t>L</m:t>
                                  </m:r>
                                </m:e>
                                <m:sub>
                                  <m:r>
                                    <a:rPr lang="ru-RU" sz="1000" i="0">
                                      <a:latin typeface="Cambria Math" panose="02040503050406030204" pitchFamily="18" charset="0"/>
                                    </a:rPr>
                                    <m:t>т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ru-RU" sz="1000" i="0">
                                      <a:latin typeface="Cambria Math" panose="02040503050406030204" pitchFamily="18" charset="0"/>
                                    </a:rPr>
                                    <m:t>s</m:t>
                                  </m:r>
                                </m:sub>
                              </m:sSub>
                              <m:r>
                                <a:rPr lang="ru-RU" sz="1000" i="0">
                                  <a:latin typeface="Cambria Math" panose="02040503050406030204" pitchFamily="18" charset="0"/>
                                </a:rPr>
                                <m:t>−(</m:t>
                              </m:r>
                              <m:sSub>
                                <m:sSubPr>
                                  <m:ctrlPr>
                                    <a:rPr lang="ru-RU" sz="1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0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ru-RU" sz="10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ru-RU" sz="1000" i="0">
                                      <a:latin typeface="Cambria Math" panose="02040503050406030204" pitchFamily="18" charset="0"/>
                                    </a:rPr>
                                    <m:t>РК</m:t>
                                  </m:r>
                                </m:sub>
                              </m:sSub>
                              <m:r>
                                <a:rPr lang="ru-RU" sz="1000" i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ru-RU" sz="1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000" i="1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  <m:sub>
                                  <m:r>
                                    <a:rPr lang="ru-RU" sz="10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ru-RU" sz="1000" i="0">
                                      <a:latin typeface="Cambria Math" panose="02040503050406030204" pitchFamily="18" charset="0"/>
                                    </a:rPr>
                                    <m:t>СА</m:t>
                                  </m:r>
                                </m:sub>
                              </m:sSub>
                              <m:r>
                                <a:rPr lang="ru-RU" sz="10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lang="ru-RU" sz="10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1000" i="0">
                                      <a:latin typeface="Cambria Math" panose="02040503050406030204" pitchFamily="18" charset="0"/>
                                    </a:rPr>
                                    <m:t>∆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ru-RU" sz="1000" i="0">
                                      <a:latin typeface="Cambria Math" panose="02040503050406030204" pitchFamily="18" charset="0"/>
                                    </a:rPr>
                                    <m:t>L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lang="ru-RU" sz="1000" i="0">
                                      <a:latin typeface="Cambria Math" panose="02040503050406030204" pitchFamily="18" charset="0"/>
                                    </a:rPr>
                                    <m:t>V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sSub>
                            <m:sSubPr>
                              <m:ctrlPr>
                                <a:rPr lang="ru-RU" sz="1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 sz="1000" i="0"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</m:e>
                            <m:sub>
                              <m:r>
                                <a:rPr lang="ru-RU" sz="1000" i="0">
                                  <a:latin typeface="Cambria Math" panose="02040503050406030204" pitchFamily="18" charset="0"/>
                                </a:rPr>
                                <m:t>т</m:t>
                              </m:r>
                              <m:r>
                                <m:rPr>
                                  <m:sty m:val="p"/>
                                </m:rPr>
                                <a:rPr lang="ru-RU" sz="1000" i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00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0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1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000" i="1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ru-RU" sz="1000" i="1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sub>
                          </m:sSub>
                          <m:r>
                            <a:rPr lang="ru-RU" sz="1000" i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type m:val="skw"/>
                              <m:ctrlPr>
                                <a:rPr lang="ru-RU" sz="10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Sup>
                                <m:sSubSupPr>
                                  <m:ctrlPr>
                                    <a:rPr lang="ru-RU" sz="1000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ru-RU" sz="1000" i="0">
                                      <a:latin typeface="Cambria Math" panose="02040503050406030204" pitchFamily="18" charset="0"/>
                                    </a:rPr>
                                    <m:t>с</m:t>
                                  </m:r>
                                </m:e>
                                <m:sub>
                                  <m:r>
                                    <a:rPr lang="ru-RU" sz="1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  <m:sup>
                                  <m:r>
                                    <a:rPr lang="ru-RU" sz="1000" i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num>
                            <m:den>
                              <m:r>
                                <a:rPr lang="ru-RU" sz="10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num>
                        <m:den>
                          <m:sSub>
                            <m:sSubPr>
                              <m:ctrlPr>
                                <a:rPr lang="ru-RU" sz="1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 sz="1000" i="0"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</m:e>
                            <m:sub>
                              <m:r>
                                <a:rPr lang="ru-RU" sz="1000" i="0">
                                  <a:latin typeface="Cambria Math" panose="02040503050406030204" pitchFamily="18" charset="0"/>
                                </a:rPr>
                                <m:t>т</m:t>
                              </m:r>
                              <m:r>
                                <m:rPr>
                                  <m:sty m:val="p"/>
                                </m:rPr>
                                <a:rPr lang="ru-RU" sz="1000" i="0">
                                  <a:latin typeface="Cambria Math" panose="02040503050406030204" pitchFamily="18" charset="0"/>
                                </a:rPr>
                                <m:t>s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10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43F0D827-63A1-40F5-9118-373AE69114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136" y="1955041"/>
                <a:ext cx="1922386" cy="837602"/>
              </a:xfrm>
              <a:prstGeom prst="rect">
                <a:avLst/>
              </a:prstGeom>
              <a:blipFill>
                <a:blip r:embed="rId11"/>
                <a:stretch>
                  <a:fillRect t="-29927" r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D375775D-3295-4F55-A128-CC03D7EAD1E1}"/>
                  </a:ext>
                </a:extLst>
              </p:cNvPr>
              <p:cNvSpPr/>
              <p:nvPr/>
            </p:nvSpPr>
            <p:spPr>
              <a:xfrm>
                <a:off x="4686844" y="1951851"/>
                <a:ext cx="2002087" cy="6718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d>
                      <m:dPr>
                        <m:begChr m:val=""/>
                        <m:ctrlPr>
                          <a:rPr lang="ru-RU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ru-RU" sz="1200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b>
                            <m:r>
                              <a:rPr lang="ru-RU" sz="1200">
                                <a:latin typeface="Cambria Math" panose="02040503050406030204" pitchFamily="18" charset="0"/>
                              </a:rPr>
                              <m:t>т</m:t>
                            </m:r>
                            <m:r>
                              <m:rPr>
                                <m:sty m:val="p"/>
                              </m:rPr>
                              <a:rPr lang="ru-RU" sz="1200">
                                <a:latin typeface="Cambria Math" panose="02040503050406030204" pitchFamily="18" charset="0"/>
                              </a:rPr>
                              <m:t>s</m:t>
                            </m:r>
                          </m:sub>
                        </m:sSub>
                        <m:r>
                          <a:rPr lang="ru-RU" sz="1200">
                            <a:latin typeface="Cambria Math" panose="02040503050406030204" pitchFamily="18" charset="0"/>
                          </a:rPr>
                          <m:t>−(</m:t>
                        </m:r>
                        <m:sSub>
                          <m:sSubPr>
                            <m:ctrlPr>
                              <a:rPr lang="ru-RU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2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ru-RU" sz="12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ru-RU" sz="1200">
                                <a:latin typeface="Cambria Math" panose="02040503050406030204" pitchFamily="18" charset="0"/>
                              </a:rPr>
                              <m:t>РК</m:t>
                            </m:r>
                          </m:sub>
                        </m:sSub>
                        <m:r>
                          <a:rPr lang="ru-RU" sz="120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ru-RU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200" i="1">
                                <a:latin typeface="Cambria Math" panose="02040503050406030204" pitchFamily="18" charset="0"/>
                              </a:rPr>
                              <m:t>𝐿</m:t>
                            </m:r>
                          </m:e>
                          <m:sub>
                            <m:r>
                              <a:rPr lang="ru-RU" sz="12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  <m:r>
                              <a:rPr lang="ru-RU" sz="1200">
                                <a:latin typeface="Cambria Math" panose="02040503050406030204" pitchFamily="18" charset="0"/>
                              </a:rPr>
                              <m:t>СА</m:t>
                            </m:r>
                          </m:sub>
                        </m:sSub>
                        <m:r>
                          <a:rPr lang="ru-RU" sz="120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ru-RU" sz="1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ru-RU" sz="1200">
                                <a:latin typeface="Cambria Math" panose="02040503050406030204" pitchFamily="18" charset="0"/>
                              </a:rPr>
                              <m:t>∆</m:t>
                            </m:r>
                            <m:r>
                              <m:rPr>
                                <m:sty m:val="p"/>
                              </m:rPr>
                              <a:rPr lang="ru-RU" sz="1200">
                                <a:latin typeface="Cambria Math" panose="02040503050406030204" pitchFamily="18" charset="0"/>
                              </a:rPr>
                              <m:t>L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ru-RU" sz="1200">
                                <a:latin typeface="Cambria Math" panose="02040503050406030204" pitchFamily="18" charset="0"/>
                              </a:rPr>
                              <m:t>V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1200" dirty="0"/>
                  <a:t>= 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ru-RU" sz="1200" dirty="0"/>
                  <a:t>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200" i="1">
                            <a:latin typeface="Cambria Math" panose="02040503050406030204" pitchFamily="18" charset="0"/>
                          </a:rPr>
                          <m:t>𝐿</m:t>
                        </m:r>
                      </m:e>
                      <m:sub>
                        <m:r>
                          <a:rPr lang="ru-RU" sz="1200" i="1">
                            <a:latin typeface="Cambria Math" panose="02040503050406030204" pitchFamily="18" charset="0"/>
                          </a:rPr>
                          <m:t>𝑢</m:t>
                        </m:r>
                      </m:sub>
                    </m:sSub>
                    <m:r>
                      <a:rPr lang="ru-RU" sz="120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type m:val="skw"/>
                        <m:ctrlPr>
                          <a:rPr lang="ru-RU" sz="1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ru-RU" sz="12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ru-RU" sz="1200">
                                <a:latin typeface="Cambria Math" panose="02040503050406030204" pitchFamily="18" charset="0"/>
                              </a:rPr>
                              <m:t>с</m:t>
                            </m:r>
                          </m:e>
                          <m:sub>
                            <m:r>
                              <a:rPr lang="ru-RU" sz="12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  <m:sup>
                            <m:r>
                              <a:rPr lang="ru-RU" sz="120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ru-RU" sz="120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ru-RU" sz="12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D375775D-3295-4F55-A128-CC03D7EAD1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6844" y="1951851"/>
                <a:ext cx="2002087" cy="671851"/>
              </a:xfrm>
              <a:prstGeom prst="rect">
                <a:avLst/>
              </a:prstGeom>
              <a:blipFill>
                <a:blip r:embed="rId12"/>
                <a:stretch>
                  <a:fillRect t="-34545" r="-11890" b="-8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6099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36692" y="6345239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Elektra Medium Pro" panose="02000803000000020004" pitchFamily="50" charset="-52"/>
              </a:rPr>
              <a:t>10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6527" y="2613392"/>
            <a:ext cx="3831772" cy="830997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БЛАГОДАРЮ </a:t>
            </a:r>
          </a:p>
          <a:p>
            <a:pPr algn="ctr"/>
            <a:r>
              <a:rPr lang="ru-RU" sz="2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ЗА ВНИМАНИЕ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39270" y="4348147"/>
            <a:ext cx="3846286" cy="1169551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Elektra Text Pro" panose="02000503030000020004" pitchFamily="50" charset="-52"/>
              </a:rPr>
              <a:t>Батурин Олег Витальевич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ru-RU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443086 г. Самара, Московское шоссе 34, комн. 336-5 </a:t>
            </a:r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Tel: (846)267-45-94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  <a:p>
            <a:pPr algn="ctr"/>
            <a:r>
              <a:rPr lang="en-US" sz="1400" dirty="0">
                <a:solidFill>
                  <a:schemeClr val="bg1"/>
                </a:solidFill>
                <a:latin typeface="Elektra Text Pro" panose="02000503030000020004" pitchFamily="50" charset="-52"/>
              </a:rPr>
              <a:t>oleg.v.baturin@gmail.com</a:t>
            </a:r>
            <a:endParaRPr lang="ru-RU" sz="1400" dirty="0">
              <a:solidFill>
                <a:schemeClr val="bg1"/>
              </a:solidFill>
              <a:latin typeface="Elektra Text Pro" panose="02000503030000020004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4512463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Турбина. Общие сведения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2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798713"/>
            <a:ext cx="8143876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</a:pPr>
            <a:r>
              <a:rPr lang="ru-RU" i="1" dirty="0"/>
              <a:t>Турбина</a:t>
            </a:r>
            <a:r>
              <a:rPr lang="ru-RU" dirty="0"/>
              <a:t> – лопаточная машина, в которой происходит непрерывный отбор энергии от сжатого и нагретого газа и преобразование ее в механическую энергию вращения ротора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/>
          <a:srcRect l="2245" t="1330" r="4940" b="6650"/>
          <a:stretch>
            <a:fillRect/>
          </a:stretch>
        </p:blipFill>
        <p:spPr bwMode="auto">
          <a:xfrm>
            <a:off x="609600" y="2106915"/>
            <a:ext cx="3530970" cy="2340000"/>
          </a:xfrm>
          <a:prstGeom prst="rect">
            <a:avLst/>
          </a:prstGeom>
          <a:noFill/>
        </p:spPr>
      </p:pic>
      <p:pic>
        <p:nvPicPr>
          <p:cNvPr id="11" name="Рисунок 10" descr="Dampfturbine_Laeufer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53646" y="2266228"/>
            <a:ext cx="1973983" cy="1980000"/>
          </a:xfrm>
          <a:prstGeom prst="rect">
            <a:avLst/>
          </a:prstGeom>
        </p:spPr>
      </p:pic>
      <p:pic>
        <p:nvPicPr>
          <p:cNvPr id="12" name="Рисунок 11" descr="P1000536.JPG"/>
          <p:cNvPicPr>
            <a:picLocks noChangeAspect="1"/>
          </p:cNvPicPr>
          <p:nvPr/>
        </p:nvPicPr>
        <p:blipFill>
          <a:blip r:embed="rId5" cstate="print"/>
          <a:srcRect b="1107"/>
          <a:stretch>
            <a:fillRect/>
          </a:stretch>
        </p:blipFill>
        <p:spPr>
          <a:xfrm>
            <a:off x="6127627" y="2302228"/>
            <a:ext cx="2625849" cy="1944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04713" y="4277407"/>
            <a:ext cx="8143876" cy="1619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Для функционирования турбины необходимо создать разность давления между входом и выходом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/>
              <a:t>Расширение газа характеризуется степенью расширения газа:</a:t>
            </a:r>
          </a:p>
          <a:p>
            <a:pPr indent="-285750">
              <a:lnSpc>
                <a:spcPct val="150000"/>
              </a:lnSpc>
              <a:buFont typeface="Wingdings" pitchFamily="2" charset="2"/>
              <a:buChar char="ü"/>
            </a:pP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04713" y="5536067"/>
            <a:ext cx="2305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По заторможенным параметрам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415778" y="5536067"/>
            <a:ext cx="23050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По статическим </a:t>
            </a:r>
          </a:p>
          <a:p>
            <a:pPr algn="ctr"/>
            <a:r>
              <a:rPr lang="ru-RU" sz="1400" cap="small" dirty="0"/>
              <a:t>параметрам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2963924" y="5536067"/>
                <a:ext cx="1002069" cy="717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𝜋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т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∗</m:t>
                          </m:r>
                        </m:sup>
                      </m:sSubSup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>
                                  <a:latin typeface="Cambria Math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>
                                  <a:latin typeface="Cambria Math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3924" y="5536067"/>
                <a:ext cx="1002069" cy="7173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528123" y="5536067"/>
                <a:ext cx="1002069" cy="717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ru-RU" i="1">
                              <a:latin typeface="Cambria Math"/>
                            </a:rPr>
                            <m:t>𝜋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т</m:t>
                          </m:r>
                        </m:sub>
                        <m:sup/>
                      </m:sSubSup>
                      <m:r>
                        <a:rPr lang="ru-RU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>
                                  <a:latin typeface="Cambria Math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∗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>
                                  <a:latin typeface="Cambria Math"/>
                                </a:rPr>
                                <m:t>р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  <m:sup/>
                          </m:sSubSup>
                        </m:den>
                      </m:f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8123" y="5536067"/>
                <a:ext cx="1002069" cy="717376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90949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Некоторые интересные факты о турбинах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3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02255" y="779663"/>
            <a:ext cx="5119843" cy="5450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Мощность турбины ВД ТРДД </a:t>
            </a:r>
            <a:r>
              <a:rPr lang="en-US" i="1" dirty="0"/>
              <a:t>Trent</a:t>
            </a:r>
            <a:r>
              <a:rPr lang="ru-RU" i="1" dirty="0"/>
              <a:t> 500 </a:t>
            </a:r>
            <a:r>
              <a:rPr lang="ru-RU" dirty="0"/>
              <a:t>составляет </a:t>
            </a:r>
            <a:r>
              <a:rPr lang="ru-RU" i="1" dirty="0"/>
              <a:t>36,5</a:t>
            </a:r>
            <a:r>
              <a:rPr lang="ru-RU" dirty="0"/>
              <a:t>МВт (это эквивалентно мощности </a:t>
            </a:r>
            <a:r>
              <a:rPr lang="ru-RU" i="1" dirty="0"/>
              <a:t>25 </a:t>
            </a:r>
            <a:r>
              <a:rPr lang="ru-RU" dirty="0"/>
              <a:t>самолетов «</a:t>
            </a:r>
            <a:r>
              <a:rPr lang="ru-RU" dirty="0" err="1"/>
              <a:t>Спитфайр</a:t>
            </a:r>
            <a:r>
              <a:rPr lang="ru-RU" dirty="0"/>
              <a:t>»)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Каждая лопатка ТВД ТРДД </a:t>
            </a:r>
            <a:r>
              <a:rPr lang="en-US" i="1" dirty="0"/>
              <a:t>Trent</a:t>
            </a:r>
            <a:r>
              <a:rPr lang="ru-RU" i="1" dirty="0"/>
              <a:t> 500</a:t>
            </a:r>
            <a:r>
              <a:rPr lang="ru-RU" dirty="0"/>
              <a:t> производит </a:t>
            </a:r>
            <a:r>
              <a:rPr lang="ru-RU" i="1" dirty="0"/>
              <a:t>700 л.с</a:t>
            </a:r>
            <a:r>
              <a:rPr lang="ru-RU" dirty="0"/>
              <a:t>., что соответствует мощности двигателя болида Формулы 1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Температура газа, обтекающего лопатку на </a:t>
            </a:r>
            <a:r>
              <a:rPr lang="ru-RU" i="1" dirty="0"/>
              <a:t>700</a:t>
            </a:r>
            <a:r>
              <a:rPr lang="ru-RU" dirty="0"/>
              <a:t> градусов превышает температуру плавления материала</a:t>
            </a:r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Температура лопатки турбины такова, что обычный чайник вскипел бы за </a:t>
            </a:r>
            <a:r>
              <a:rPr lang="ru-RU" i="1" dirty="0"/>
              <a:t>0,05сек</a:t>
            </a:r>
            <a:endParaRPr lang="ru-RU" dirty="0"/>
          </a:p>
          <a:p>
            <a:pPr marL="285750" lvl="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На взлетном режиме на лопатки ТВД действует сила - </a:t>
            </a:r>
            <a:r>
              <a:rPr lang="ru-RU" i="1" dirty="0"/>
              <a:t>60000</a:t>
            </a:r>
            <a:r>
              <a:rPr lang="en-US" i="1" dirty="0"/>
              <a:t>g</a:t>
            </a:r>
            <a:endParaRPr lang="ru-RU" dirty="0"/>
          </a:p>
        </p:txBody>
      </p:sp>
      <p:pic>
        <p:nvPicPr>
          <p:cNvPr id="12" name="Рисунок 11" descr="501High pressure turbi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57651" y="976022"/>
            <a:ext cx="1440000" cy="877278"/>
          </a:xfrm>
          <a:prstGeom prst="rect">
            <a:avLst/>
          </a:prstGeom>
        </p:spPr>
      </p:pic>
      <p:grpSp>
        <p:nvGrpSpPr>
          <p:cNvPr id="19" name="Группа 18"/>
          <p:cNvGrpSpPr/>
          <p:nvPr/>
        </p:nvGrpSpPr>
        <p:grpSpPr>
          <a:xfrm>
            <a:off x="7324725" y="826771"/>
            <a:ext cx="1887675" cy="1839693"/>
            <a:chOff x="7704000" y="817246"/>
            <a:chExt cx="1887675" cy="1839693"/>
          </a:xfrm>
        </p:grpSpPr>
        <p:pic>
          <p:nvPicPr>
            <p:cNvPr id="15" name="Рисунок 14" descr="spitfire-mk9.jpg"/>
            <p:cNvPicPr>
              <a:picLocks noChangeAspect="1"/>
            </p:cNvPicPr>
            <p:nvPr/>
          </p:nvPicPr>
          <p:blipFill>
            <a:blip r:embed="rId4" cstate="print"/>
            <a:srcRect b="3171"/>
            <a:stretch>
              <a:fillRect/>
            </a:stretch>
          </p:blipFill>
          <p:spPr>
            <a:xfrm>
              <a:off x="7704000" y="817246"/>
              <a:ext cx="1440000" cy="944343"/>
            </a:xfrm>
            <a:prstGeom prst="rect">
              <a:avLst/>
            </a:prstGeom>
          </p:spPr>
        </p:pic>
        <p:pic>
          <p:nvPicPr>
            <p:cNvPr id="16" name="Рисунок 15" descr="spitfire-mk9.jpg"/>
            <p:cNvPicPr>
              <a:picLocks noChangeAspect="1"/>
            </p:cNvPicPr>
            <p:nvPr/>
          </p:nvPicPr>
          <p:blipFill>
            <a:blip r:embed="rId4" cstate="print"/>
            <a:srcRect b="3171"/>
            <a:stretch>
              <a:fillRect/>
            </a:stretch>
          </p:blipFill>
          <p:spPr>
            <a:xfrm>
              <a:off x="7875450" y="960121"/>
              <a:ext cx="1440000" cy="944343"/>
            </a:xfrm>
            <a:prstGeom prst="rect">
              <a:avLst/>
            </a:prstGeom>
          </p:spPr>
        </p:pic>
        <p:pic>
          <p:nvPicPr>
            <p:cNvPr id="17" name="Рисунок 16" descr="spitfire-mk9.jpg"/>
            <p:cNvPicPr>
              <a:picLocks noChangeAspect="1"/>
            </p:cNvPicPr>
            <p:nvPr/>
          </p:nvPicPr>
          <p:blipFill>
            <a:blip r:embed="rId4" cstate="print"/>
            <a:srcRect b="3171"/>
            <a:stretch>
              <a:fillRect/>
            </a:stretch>
          </p:blipFill>
          <p:spPr>
            <a:xfrm>
              <a:off x="8018325" y="1312546"/>
              <a:ext cx="1440000" cy="944343"/>
            </a:xfrm>
            <a:prstGeom prst="rect">
              <a:avLst/>
            </a:prstGeom>
          </p:spPr>
        </p:pic>
        <p:pic>
          <p:nvPicPr>
            <p:cNvPr id="18" name="Рисунок 17" descr="spitfire-mk9.jpg"/>
            <p:cNvPicPr>
              <a:picLocks noChangeAspect="1"/>
            </p:cNvPicPr>
            <p:nvPr/>
          </p:nvPicPr>
          <p:blipFill>
            <a:blip r:embed="rId4" cstate="print"/>
            <a:srcRect b="3171"/>
            <a:stretch>
              <a:fillRect/>
            </a:stretch>
          </p:blipFill>
          <p:spPr>
            <a:xfrm>
              <a:off x="8151675" y="1712596"/>
              <a:ext cx="1440000" cy="944343"/>
            </a:xfrm>
            <a:prstGeom prst="rect">
              <a:avLst/>
            </a:prstGeom>
          </p:spPr>
        </p:pic>
      </p:grpSp>
      <p:sp>
        <p:nvSpPr>
          <p:cNvPr id="14" name="Прямоугольник 13"/>
          <p:cNvSpPr/>
          <p:nvPr/>
        </p:nvSpPr>
        <p:spPr>
          <a:xfrm>
            <a:off x="6379001" y="1198637"/>
            <a:ext cx="1209997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cap="all" dirty="0">
                <a:solidFill>
                  <a:sysClr val="windowText" lastClr="000000"/>
                </a:solidFill>
              </a:rPr>
              <a:t>= 25</a:t>
            </a:r>
            <a:r>
              <a:rPr lang="ru-RU" sz="3200" b="1" cap="all" dirty="0">
                <a:solidFill>
                  <a:sysClr val="windowText" lastClr="000000"/>
                </a:solidFill>
                <a:sym typeface="Symbol"/>
              </a:rPr>
              <a:t></a:t>
            </a:r>
            <a:endParaRPr lang="ru-RU" sz="3200" b="1" i="1" dirty="0">
              <a:solidFill>
                <a:sysClr val="windowText" lastClr="000000"/>
              </a:solidFill>
            </a:endParaRPr>
          </a:p>
        </p:txBody>
      </p:sp>
      <p:pic>
        <p:nvPicPr>
          <p:cNvPr id="20" name="Рисунок 19" descr="a44899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10225" y="2441575"/>
            <a:ext cx="987426" cy="1584000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6238553" y="2970287"/>
            <a:ext cx="1086172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cap="all" dirty="0">
                <a:solidFill>
                  <a:sysClr val="windowText" lastClr="000000"/>
                </a:solidFill>
              </a:rPr>
              <a:t>=</a:t>
            </a:r>
            <a:endParaRPr lang="ru-RU" sz="3200" b="1" i="1" dirty="0">
              <a:solidFill>
                <a:sysClr val="windowText" lastClr="000000"/>
              </a:solidFill>
            </a:endParaRPr>
          </a:p>
        </p:txBody>
      </p:sp>
      <p:pic>
        <p:nvPicPr>
          <p:cNvPr id="22" name="Рисунок 21" descr="formula-1-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84000" y="2628900"/>
            <a:ext cx="2160000" cy="1350000"/>
          </a:xfrm>
          <a:prstGeom prst="rect">
            <a:avLst/>
          </a:prstGeom>
        </p:spPr>
      </p:pic>
      <p:pic>
        <p:nvPicPr>
          <p:cNvPr id="23" name="Рисунок 22" descr="anons.jpg"/>
          <p:cNvPicPr>
            <a:picLocks noChangeAspect="1"/>
          </p:cNvPicPr>
          <p:nvPr/>
        </p:nvPicPr>
        <p:blipFill>
          <a:blip r:embed="rId7" cstate="print"/>
          <a:srcRect r="19549"/>
          <a:stretch>
            <a:fillRect/>
          </a:stretch>
        </p:blipFill>
        <p:spPr>
          <a:xfrm>
            <a:off x="7315200" y="4076700"/>
            <a:ext cx="1448112" cy="1080000"/>
          </a:xfrm>
          <a:prstGeom prst="rect">
            <a:avLst/>
          </a:prstGeom>
        </p:spPr>
      </p:pic>
      <p:pic>
        <p:nvPicPr>
          <p:cNvPr id="24" name="Рисунок 23" descr="b8c82801-18c9-4a18-bc5e-fcbf09ba82fd_phothogallery_big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72150" y="4086225"/>
            <a:ext cx="1440000" cy="1080000"/>
          </a:xfrm>
          <a:prstGeom prst="rect">
            <a:avLst/>
          </a:prstGeom>
        </p:spPr>
      </p:pic>
      <p:pic>
        <p:nvPicPr>
          <p:cNvPr id="25" name="Рисунок 24" descr="2000px-GaTurbineBlade.svg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753100" y="5233416"/>
            <a:ext cx="1974406" cy="1080000"/>
          </a:xfrm>
          <a:prstGeom prst="rect">
            <a:avLst/>
          </a:prstGeom>
        </p:spPr>
      </p:pic>
      <p:cxnSp>
        <p:nvCxnSpPr>
          <p:cNvPr id="27" name="Прямая со стрелкой 26"/>
          <p:cNvCxnSpPr/>
          <p:nvPr/>
        </p:nvCxnSpPr>
        <p:spPr>
          <a:xfrm>
            <a:off x="7258050" y="5629275"/>
            <a:ext cx="1514475" cy="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7486650" y="5161037"/>
            <a:ext cx="1657350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cap="all" dirty="0">
                <a:solidFill>
                  <a:sysClr val="windowText" lastClr="000000"/>
                </a:solidFill>
              </a:rPr>
              <a:t>P=60000</a:t>
            </a:r>
            <a:r>
              <a:rPr lang="en-US" sz="2800" b="1" dirty="0">
                <a:solidFill>
                  <a:sysClr val="windowText" lastClr="000000"/>
                </a:solidFill>
              </a:rPr>
              <a:t>g</a:t>
            </a:r>
            <a:r>
              <a:rPr lang="ru-RU" sz="2800" b="1" cap="all" dirty="0">
                <a:solidFill>
                  <a:sysClr val="windowText" lastClr="000000"/>
                </a:solidFill>
              </a:rPr>
              <a:t> </a:t>
            </a:r>
            <a:endParaRPr lang="ru-RU" sz="2800" b="1" i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2714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4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9600" y="798713"/>
            <a:ext cx="8143876" cy="464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285750" algn="ctr">
              <a:lnSpc>
                <a:spcPct val="150000"/>
              </a:lnSpc>
            </a:pPr>
            <a:r>
              <a:rPr lang="ru-RU" i="1" cap="small" dirty="0"/>
              <a:t>Произведенная мощность должна сниматься с турбины !!!</a:t>
            </a:r>
            <a:endParaRPr lang="ru-RU" cap="small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028065B-17A0-4791-9F22-43F1995B9E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04"/>
          <a:stretch/>
        </p:blipFill>
        <p:spPr>
          <a:xfrm>
            <a:off x="0" y="1263584"/>
            <a:ext cx="2552250" cy="2160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5023578-38FF-4A45-AED5-54AA94F72C2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15" y="3666172"/>
            <a:ext cx="3564000" cy="237600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083AB362-F94F-4179-A210-29EA15500C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518" y="3633066"/>
            <a:ext cx="3564000" cy="237600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3D5EC93-F4CF-4067-BD4B-19992D73560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784" y="3649619"/>
            <a:ext cx="1782734" cy="2376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4549AF6-4B96-4BDB-9711-CFA9F1685A3B}"/>
              </a:ext>
            </a:extLst>
          </p:cNvPr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Турбина. Общие сведения</a:t>
            </a:r>
          </a:p>
        </p:txBody>
      </p:sp>
      <p:pic>
        <p:nvPicPr>
          <p:cNvPr id="4" name="Рисунок 3" descr="Изображение выглядит как объект, внутренний, двигатель, здание&#10;&#10;Описание создано автоматически">
            <a:extLst>
              <a:ext uri="{FF2B5EF4-FFF2-40B4-BE49-F238E27FC236}">
                <a16:creationId xmlns:a16="http://schemas.microsoft.com/office/drawing/2014/main" id="{44DD1E22-FF94-4EC0-AD16-6ACA0B6459E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250" y="1263584"/>
            <a:ext cx="2885060" cy="2160000"/>
          </a:xfrm>
          <a:prstGeom prst="rect">
            <a:avLst/>
          </a:prstGeom>
        </p:spPr>
      </p:pic>
      <p:pic>
        <p:nvPicPr>
          <p:cNvPr id="10" name="Рисунок 9" descr="Изображение выглядит как плоский, самолет, внешний, небо&#10;&#10;Описание создано автоматически">
            <a:extLst>
              <a:ext uri="{FF2B5EF4-FFF2-40B4-BE49-F238E27FC236}">
                <a16:creationId xmlns:a16="http://schemas.microsoft.com/office/drawing/2014/main" id="{D047A65C-816D-456C-81F3-1381694EB78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58" t="26224" r="21933" b="1367"/>
          <a:stretch/>
        </p:blipFill>
        <p:spPr>
          <a:xfrm>
            <a:off x="5437310" y="1263584"/>
            <a:ext cx="3839182" cy="2160000"/>
          </a:xfrm>
          <a:prstGeom prst="rect">
            <a:avLst/>
          </a:prstGeom>
        </p:spPr>
      </p:pic>
      <p:pic>
        <p:nvPicPr>
          <p:cNvPr id="6" name="Рисунок 5" descr="Изображение выглядит как текст, внешний&#10;&#10;Автоматически созданное описание">
            <a:extLst>
              <a:ext uri="{FF2B5EF4-FFF2-40B4-BE49-F238E27FC236}">
                <a16:creationId xmlns:a16="http://schemas.microsoft.com/office/drawing/2014/main" id="{4D47DAD4-91FB-4101-8DF2-9658984A37E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16" y="3423584"/>
            <a:ext cx="1751009" cy="1194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57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Классификация турбин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5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02624" y="793835"/>
            <a:ext cx="8141325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</a:pPr>
            <a:r>
              <a:rPr lang="ru-RU" dirty="0"/>
              <a:t>По направлению движения рабочего тела:</a:t>
            </a:r>
          </a:p>
          <a:p>
            <a:pPr marL="285750" indent="-285750"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</a:pPr>
            <a:endParaRPr lang="ru-RU" dirty="0"/>
          </a:p>
          <a:p>
            <a:pPr marL="285750" indent="-285750">
              <a:lnSpc>
                <a:spcPct val="150000"/>
              </a:lnSpc>
            </a:pPr>
            <a:r>
              <a:rPr lang="ru-RU" dirty="0"/>
              <a:t>По числу ступеней:</a:t>
            </a:r>
          </a:p>
        </p:txBody>
      </p:sp>
      <p:pic>
        <p:nvPicPr>
          <p:cNvPr id="22" name="Рисунок 10" descr="Рис 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326" y="1243013"/>
            <a:ext cx="4766897" cy="21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8196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1512" y="3976687"/>
            <a:ext cx="1747871" cy="2160000"/>
          </a:xfrm>
          <a:prstGeom prst="rect">
            <a:avLst/>
          </a:prstGeom>
        </p:spPr>
      </p:pic>
      <p:pic>
        <p:nvPicPr>
          <p:cNvPr id="30" name="Рисунок 29" descr="46973.jpg"/>
          <p:cNvPicPr>
            <a:picLocks noChangeAspect="1"/>
          </p:cNvPicPr>
          <p:nvPr/>
        </p:nvPicPr>
        <p:blipFill>
          <a:blip r:embed="rId5" cstate="print"/>
          <a:srcRect l="31361"/>
          <a:stretch>
            <a:fillRect/>
          </a:stretch>
        </p:blipFill>
        <p:spPr>
          <a:xfrm>
            <a:off x="3418609" y="4067175"/>
            <a:ext cx="1919097" cy="2160000"/>
          </a:xfrm>
          <a:prstGeom prst="rect">
            <a:avLst/>
          </a:prstGeom>
        </p:spPr>
      </p:pic>
      <p:sp>
        <p:nvSpPr>
          <p:cNvPr id="31" name="Прямоугольник 30"/>
          <p:cNvSpPr/>
          <p:nvPr/>
        </p:nvSpPr>
        <p:spPr>
          <a:xfrm>
            <a:off x="669487" y="3633769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Одноступенчатая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3318368" y="3624062"/>
            <a:ext cx="20193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Многоступенчатая </a:t>
            </a:r>
          </a:p>
          <a:p>
            <a:pPr algn="ctr"/>
            <a:r>
              <a:rPr lang="ru-RU" sz="1400" cap="small" dirty="0"/>
              <a:t>(для ГТД </a:t>
            </a:r>
            <a:r>
              <a:rPr lang="en-US" sz="1400" i="1" cap="small" dirty="0"/>
              <a:t>z=2</a:t>
            </a:r>
            <a:r>
              <a:rPr lang="ru-RU" sz="1400" i="1" cap="small" dirty="0"/>
              <a:t>…8</a:t>
            </a:r>
            <a:r>
              <a:rPr lang="ru-RU" sz="1400" cap="small" dirty="0"/>
              <a:t>)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95988" y="1362076"/>
            <a:ext cx="2880000" cy="1845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Прямоугольник 32"/>
          <p:cNvSpPr/>
          <p:nvPr/>
        </p:nvSpPr>
        <p:spPr>
          <a:xfrm>
            <a:off x="5764834" y="1089557"/>
            <a:ext cx="27718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Элементы ступени осевой турбины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32513" y="3841750"/>
            <a:ext cx="2027774" cy="25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Прямоугольник 33"/>
          <p:cNvSpPr/>
          <p:nvPr/>
        </p:nvSpPr>
        <p:spPr>
          <a:xfrm>
            <a:off x="6031337" y="3501408"/>
            <a:ext cx="201933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cap="small" dirty="0"/>
              <a:t>Многокаскадная</a:t>
            </a:r>
          </a:p>
        </p:txBody>
      </p:sp>
    </p:spTree>
    <p:extLst>
      <p:ext uri="{BB962C8B-B14F-4D97-AF65-F5344CB8AC3E}">
        <p14:creationId xmlns:p14="http://schemas.microsoft.com/office/powerpoint/2010/main" val="25238575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турбины. Процесс в рабочем колесе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6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16200000">
            <a:off x="2097447" y="2289298"/>
            <a:ext cx="360000" cy="64807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502261" y="2086601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7295" y="2361286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Ротор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84294" y="1977541"/>
            <a:ext cx="388460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-150976" y="1761517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(</a:t>
            </a:r>
            <a:r>
              <a:rPr lang="en-US" b="1" cap="all" dirty="0">
                <a:solidFill>
                  <a:sysClr val="windowText" lastClr="000000"/>
                </a:solidFill>
              </a:rPr>
              <a:t>1</a:t>
            </a:r>
            <a:r>
              <a:rPr lang="ru-RU" b="1" cap="all" dirty="0">
                <a:solidFill>
                  <a:sysClr val="windowText" lastClr="000000"/>
                </a:solidFill>
              </a:rPr>
              <a:t>)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684294" y="3201158"/>
            <a:ext cx="378028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-150976" y="292221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(</a:t>
            </a:r>
            <a:r>
              <a:rPr lang="en-US" b="1" cap="all" dirty="0">
                <a:solidFill>
                  <a:sysClr val="windowText" lastClr="000000"/>
                </a:solidFill>
              </a:rPr>
              <a:t>2</a:t>
            </a:r>
            <a:r>
              <a:rPr lang="ru-RU" b="1" cap="all" dirty="0">
                <a:solidFill>
                  <a:sysClr val="windowText" lastClr="000000"/>
                </a:solidFill>
              </a:rPr>
              <a:t>)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7080" y="1631012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140680" y="847190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262249" y="867075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611983" y="333186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65367" y="333186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282172" y="3890021"/>
            <a:ext cx="148743" cy="211137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2251331" y="1480621"/>
            <a:ext cx="175749" cy="211137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3011851" y="1492258"/>
            <a:ext cx="126602" cy="204387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1497893" y="1292401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45965" y="1264597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3" name="Freeform 8"/>
          <p:cNvSpPr>
            <a:spLocks noChangeAspect="1"/>
          </p:cNvSpPr>
          <p:nvPr/>
        </p:nvSpPr>
        <p:spPr bwMode="auto">
          <a:xfrm>
            <a:off x="1030658" y="2037310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4" name="Freeform 8"/>
          <p:cNvSpPr>
            <a:spLocks noChangeAspect="1"/>
          </p:cNvSpPr>
          <p:nvPr/>
        </p:nvSpPr>
        <p:spPr bwMode="auto">
          <a:xfrm>
            <a:off x="2277447" y="2058238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5" name="Freeform 8"/>
          <p:cNvSpPr>
            <a:spLocks noChangeAspect="1"/>
          </p:cNvSpPr>
          <p:nvPr/>
        </p:nvSpPr>
        <p:spPr bwMode="auto">
          <a:xfrm>
            <a:off x="3616002" y="2037310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36" name="Прямая со стрелкой 35"/>
          <p:cNvCxnSpPr>
            <a:cxnSpLocks noChangeAspect="1"/>
          </p:cNvCxnSpPr>
          <p:nvPr/>
        </p:nvCxnSpPr>
        <p:spPr>
          <a:xfrm>
            <a:off x="1803136" y="793837"/>
            <a:ext cx="1638973" cy="900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613433" y="1693837"/>
            <a:ext cx="828676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1803137" y="793838"/>
            <a:ext cx="810296" cy="89999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cxnSpLocks noChangeAspect="1"/>
          </p:cNvCxnSpPr>
          <p:nvPr/>
        </p:nvCxnSpPr>
        <p:spPr>
          <a:xfrm flipH="1">
            <a:off x="1007554" y="3201158"/>
            <a:ext cx="1236238" cy="9000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1050555" y="4101158"/>
            <a:ext cx="828676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1879231" y="3201158"/>
            <a:ext cx="364561" cy="900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792670" y="4100972"/>
            <a:ext cx="921080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987045" y="3912134"/>
            <a:ext cx="156030" cy="188838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1481272" y="1696645"/>
            <a:ext cx="1141350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806872" y="4006553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12141" y="3696110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560213" y="3651158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972759" y="881173"/>
                <a:ext cx="3449919" cy="725327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2759" y="881173"/>
                <a:ext cx="3449919" cy="72532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572001" y="1678883"/>
                <a:ext cx="4371802" cy="27726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1600" dirty="0"/>
                  <a:t>Энергия расширения газа в РК турбины идет на преодоление инерционных сил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ru-RU" sz="1600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ru-RU" sz="1600">
                                <a:latin typeface="Cambria Math"/>
                              </a:rPr>
                              <m:t>1</m:t>
                            </m:r>
                          </m:sub>
                          <m:sup>
                            <m:r>
                              <a:rPr lang="ru-RU" sz="160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  <m:r>
                          <a:rPr lang="ru-RU" sz="1600">
                            <a:latin typeface="Cambria Math"/>
                          </a:rPr>
                          <m:t>−</m:t>
                        </m:r>
                        <m:sSubSup>
                          <m:sSubSup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ru-RU" sz="1600">
                                <a:latin typeface="Cambria Math"/>
                              </a:rPr>
                              <m:t>𝑢</m:t>
                            </m:r>
                          </m:e>
                          <m:sub>
                            <m:r>
                              <a:rPr lang="ru-RU" sz="1600">
                                <a:latin typeface="Cambria Math"/>
                              </a:rPr>
                              <m:t>2</m:t>
                            </m:r>
                          </m:sub>
                          <m:sup>
                            <m:r>
                              <a:rPr lang="ru-RU" sz="160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ru-RU" sz="160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1600" dirty="0"/>
                  <a:t>, на увеличение кинетической энергии в относительном движении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ru-RU" sz="1600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ru-RU" sz="1600">
                                <a:latin typeface="Cambria Math"/>
                              </a:rPr>
                              <m:t>2</m:t>
                            </m:r>
                          </m:sub>
                          <m:sup>
                            <m:r>
                              <a:rPr lang="ru-RU" sz="160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  <m:r>
                          <a:rPr lang="ru-RU" sz="1600">
                            <a:latin typeface="Cambria Math"/>
                          </a:rPr>
                          <m:t>−</m:t>
                        </m:r>
                        <m:sSubSup>
                          <m:sSubSupPr>
                            <m:ctrlPr>
                              <a:rPr lang="ru-RU" sz="16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ru-RU" sz="1600">
                                <a:latin typeface="Cambria Math"/>
                              </a:rPr>
                              <m:t>𝑤</m:t>
                            </m:r>
                          </m:e>
                          <m:sub>
                            <m:r>
                              <a:rPr lang="ru-RU" sz="1600">
                                <a:latin typeface="Cambria Math"/>
                              </a:rPr>
                              <m:t>1</m:t>
                            </m:r>
                          </m:sub>
                          <m:sup>
                            <m:r>
                              <a:rPr lang="ru-RU" sz="1600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ru-RU" sz="160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sz="1600" dirty="0"/>
                  <a:t> и на преодоление гидравлического сопротивления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1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1600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ru-RU" sz="1600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endParaRPr lang="ru-RU" sz="1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1" y="1678883"/>
                <a:ext cx="4371802" cy="2772682"/>
              </a:xfrm>
              <a:prstGeom prst="rect">
                <a:avLst/>
              </a:prstGeom>
              <a:blipFill>
                <a:blip r:embed="rId4"/>
                <a:stretch>
                  <a:fillRect l="-6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138453" y="929791"/>
                <a:ext cx="15309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</m:acc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453" y="929791"/>
                <a:ext cx="1530997" cy="369332"/>
              </a:xfrm>
              <a:prstGeom prst="rect">
                <a:avLst/>
              </a:prstGeom>
              <a:blipFill rotWithShape="1">
                <a:blip r:embed="rId5"/>
                <a:stretch>
                  <a:fillRect t="-2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601483" y="3466492"/>
                <a:ext cx="15309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e>
                        <m:sub>
                          <m:r>
                            <a:rPr lang="ru-RU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</m:acc>
                        </m:e>
                        <m:sub>
                          <m:r>
                            <a:rPr lang="ru-RU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483" y="3466492"/>
                <a:ext cx="1530997" cy="369332"/>
              </a:xfrm>
              <a:prstGeom prst="rect">
                <a:avLst/>
              </a:prstGeom>
              <a:blipFill rotWithShape="1">
                <a:blip r:embed="rId6"/>
                <a:stretch>
                  <a:fillRect t="-2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497096" y="4688303"/>
            <a:ext cx="8228893" cy="1569660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273050" indent="-2730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</a:t>
            </a:r>
            <a:r>
              <a:rPr lang="ru-RU" sz="1600" baseline="-25000" dirty="0">
                <a:sym typeface="Symbol"/>
              </a:rPr>
              <a:t>1л</a:t>
            </a:r>
            <a:r>
              <a:rPr lang="en-US" sz="1600" dirty="0">
                <a:sym typeface="Symbol"/>
              </a:rPr>
              <a:t> &gt; </a:t>
            </a:r>
            <a:r>
              <a:rPr lang="ru-RU" sz="1600" dirty="0">
                <a:sym typeface="Symbol"/>
              </a:rPr>
              <a:t></a:t>
            </a:r>
            <a:r>
              <a:rPr lang="en-US" sz="1600" baseline="-25000" dirty="0">
                <a:sym typeface="Symbol"/>
              </a:rPr>
              <a:t>2</a:t>
            </a:r>
            <a:r>
              <a:rPr lang="ru-RU" sz="1600" baseline="-25000" dirty="0">
                <a:sym typeface="Symbol"/>
              </a:rPr>
              <a:t>л</a:t>
            </a:r>
            <a:endParaRPr lang="ru-RU" sz="1600" dirty="0">
              <a:sym typeface="Symbol"/>
            </a:endParaRPr>
          </a:p>
          <a:p>
            <a:pPr marL="273050" indent="-2730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При таком соотношении углов – межлопаточный канал сужается</a:t>
            </a:r>
          </a:p>
          <a:p>
            <a:pPr marL="273050" indent="-273050">
              <a:lnSpc>
                <a:spcPct val="150000"/>
              </a:lnSpc>
              <a:buFont typeface="Wingdings" pitchFamily="2" charset="2"/>
              <a:buChar char="ü"/>
            </a:pPr>
            <a:endParaRPr lang="ru-RU" sz="1600" dirty="0">
              <a:sym typeface="Symbol"/>
            </a:endParaRPr>
          </a:p>
          <a:p>
            <a:pPr marL="273050" indent="-2730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Газ ускоряется в относительном движении </a:t>
            </a:r>
            <a:r>
              <a:rPr lang="en-US" sz="1600" i="1" dirty="0"/>
              <a:t>w</a:t>
            </a:r>
            <a:r>
              <a:rPr lang="en-US" sz="1600" i="1" cap="small" baseline="-25000" dirty="0"/>
              <a:t>2</a:t>
            </a:r>
            <a:r>
              <a:rPr lang="en-US" sz="1600" i="1" dirty="0"/>
              <a:t>&gt; w</a:t>
            </a:r>
            <a:r>
              <a:rPr lang="en-US" sz="1600" i="1" cap="small" baseline="-25000" dirty="0"/>
              <a:t>1</a:t>
            </a:r>
            <a:endParaRPr lang="ru-RU" sz="1600" i="1" cap="small" baseline="-25000" dirty="0"/>
          </a:p>
          <a:p>
            <a:pPr marL="273050" indent="-273050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dirty="0">
                <a:sym typeface="Symbol"/>
              </a:rPr>
              <a:t>Ускорение сопровождается снижением статического давления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07261" y="4380526"/>
            <a:ext cx="8118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Ускорение газа в роторе</a:t>
            </a:r>
          </a:p>
        </p:txBody>
      </p:sp>
    </p:spTree>
    <p:extLst>
      <p:ext uri="{BB962C8B-B14F-4D97-AF65-F5344CB8AC3E}">
        <p14:creationId xmlns:p14="http://schemas.microsoft.com/office/powerpoint/2010/main" val="3716211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турбины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7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2137" y="782130"/>
            <a:ext cx="3721573" cy="17113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Из-за поворота потока и крыловидной формы лопатки, на корытце давление больше, чем на спинке</a:t>
            </a:r>
          </a:p>
        </p:txBody>
      </p:sp>
      <p:sp>
        <p:nvSpPr>
          <p:cNvPr id="44" name="Стрелка вниз 43"/>
          <p:cNvSpPr/>
          <p:nvPr/>
        </p:nvSpPr>
        <p:spPr>
          <a:xfrm rot="16200000">
            <a:off x="4383389" y="2354401"/>
            <a:ext cx="360000" cy="64807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3788203" y="215170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3935592" y="3320320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Ротор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cxnSp>
        <p:nvCxnSpPr>
          <p:cNvPr id="47" name="Прямая соединительная линия 46"/>
          <p:cNvCxnSpPr/>
          <p:nvPr/>
        </p:nvCxnSpPr>
        <p:spPr>
          <a:xfrm>
            <a:off x="4364555" y="2071007"/>
            <a:ext cx="432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Прямоугольник 47"/>
          <p:cNvSpPr/>
          <p:nvPr/>
        </p:nvSpPr>
        <p:spPr>
          <a:xfrm>
            <a:off x="3529285" y="1854983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(</a:t>
            </a:r>
            <a:r>
              <a:rPr lang="en-US" b="1" cap="all" dirty="0">
                <a:solidFill>
                  <a:sysClr val="windowText" lastClr="000000"/>
                </a:solidFill>
              </a:rPr>
              <a:t>1</a:t>
            </a:r>
            <a:r>
              <a:rPr lang="ru-RU" b="1" cap="all" dirty="0">
                <a:solidFill>
                  <a:sysClr val="windowText" lastClr="000000"/>
                </a:solidFill>
              </a:rPr>
              <a:t>)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4364555" y="3294624"/>
            <a:ext cx="4320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3529285" y="3015680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(</a:t>
            </a:r>
            <a:r>
              <a:rPr lang="en-US" b="1" cap="all" dirty="0">
                <a:solidFill>
                  <a:sysClr val="windowText" lastClr="000000"/>
                </a:solidFill>
              </a:rPr>
              <a:t>2</a:t>
            </a:r>
            <a:r>
              <a:rPr lang="ru-RU" b="1" cap="all" dirty="0">
                <a:solidFill>
                  <a:sysClr val="windowText" lastClr="000000"/>
                </a:solidFill>
              </a:rPr>
              <a:t>)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5704672" y="930801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5198226" y="3814876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53" name="Прямая соединительная линия 52"/>
          <p:cNvCxnSpPr/>
          <p:nvPr/>
        </p:nvCxnSpPr>
        <p:spPr>
          <a:xfrm flipH="1">
            <a:off x="6693754" y="1544347"/>
            <a:ext cx="175749" cy="211137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ик 53"/>
          <p:cNvSpPr/>
          <p:nvPr/>
        </p:nvSpPr>
        <p:spPr>
          <a:xfrm>
            <a:off x="5940316" y="1356127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55" name="Freeform 8"/>
          <p:cNvSpPr>
            <a:spLocks noChangeAspect="1"/>
          </p:cNvSpPr>
          <p:nvPr/>
        </p:nvSpPr>
        <p:spPr bwMode="auto">
          <a:xfrm>
            <a:off x="4710919" y="2130776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56" name="Freeform 8"/>
          <p:cNvSpPr>
            <a:spLocks noChangeAspect="1"/>
          </p:cNvSpPr>
          <p:nvPr/>
        </p:nvSpPr>
        <p:spPr bwMode="auto">
          <a:xfrm>
            <a:off x="5957708" y="2151704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57" name="Freeform 8"/>
          <p:cNvSpPr>
            <a:spLocks noChangeAspect="1"/>
          </p:cNvSpPr>
          <p:nvPr/>
        </p:nvSpPr>
        <p:spPr bwMode="auto">
          <a:xfrm>
            <a:off x="7296263" y="2130776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58" name="Прямая со стрелкой 57"/>
          <p:cNvCxnSpPr/>
          <p:nvPr/>
        </p:nvCxnSpPr>
        <p:spPr>
          <a:xfrm>
            <a:off x="6245560" y="857564"/>
            <a:ext cx="810296" cy="89999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cxnSpLocks noChangeAspect="1"/>
          </p:cNvCxnSpPr>
          <p:nvPr/>
        </p:nvCxnSpPr>
        <p:spPr>
          <a:xfrm flipH="1">
            <a:off x="5231736" y="3346924"/>
            <a:ext cx="1236238" cy="9000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/>
          <p:cNvCxnSpPr/>
          <p:nvPr/>
        </p:nvCxnSpPr>
        <p:spPr>
          <a:xfrm flipH="1">
            <a:off x="5923695" y="1760371"/>
            <a:ext cx="1141350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олилиния 61"/>
          <p:cNvSpPr/>
          <p:nvPr/>
        </p:nvSpPr>
        <p:spPr>
          <a:xfrm>
            <a:off x="4432430" y="1336374"/>
            <a:ext cx="1598612" cy="2781300"/>
          </a:xfrm>
          <a:custGeom>
            <a:avLst/>
            <a:gdLst>
              <a:gd name="connsiteX0" fmla="*/ 1000125 w 1598612"/>
              <a:gd name="connsiteY0" fmla="*/ 0 h 2781300"/>
              <a:gd name="connsiteX1" fmla="*/ 1333500 w 1598612"/>
              <a:gd name="connsiteY1" fmla="*/ 485775 h 2781300"/>
              <a:gd name="connsiteX2" fmla="*/ 1533525 w 1598612"/>
              <a:gd name="connsiteY2" fmla="*/ 1009650 h 2781300"/>
              <a:gd name="connsiteX3" fmla="*/ 1485900 w 1598612"/>
              <a:gd name="connsiteY3" fmla="*/ 1371600 h 2781300"/>
              <a:gd name="connsiteX4" fmla="*/ 857250 w 1598612"/>
              <a:gd name="connsiteY4" fmla="*/ 1990725 h 2781300"/>
              <a:gd name="connsiteX5" fmla="*/ 0 w 1598612"/>
              <a:gd name="connsiteY5" fmla="*/ 2781300 h 278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98612" h="2781300">
                <a:moveTo>
                  <a:pt x="1000125" y="0"/>
                </a:moveTo>
                <a:cubicBezTo>
                  <a:pt x="1122362" y="158750"/>
                  <a:pt x="1244600" y="317500"/>
                  <a:pt x="1333500" y="485775"/>
                </a:cubicBezTo>
                <a:cubicBezTo>
                  <a:pt x="1422400" y="654050"/>
                  <a:pt x="1508125" y="862013"/>
                  <a:pt x="1533525" y="1009650"/>
                </a:cubicBezTo>
                <a:cubicBezTo>
                  <a:pt x="1558925" y="1157287"/>
                  <a:pt x="1598612" y="1208088"/>
                  <a:pt x="1485900" y="1371600"/>
                </a:cubicBezTo>
                <a:cubicBezTo>
                  <a:pt x="1373188" y="1535112"/>
                  <a:pt x="1104900" y="1755775"/>
                  <a:pt x="857250" y="1990725"/>
                </a:cubicBezTo>
                <a:cubicBezTo>
                  <a:pt x="609600" y="2225675"/>
                  <a:pt x="304800" y="2503487"/>
                  <a:pt x="0" y="2781300"/>
                </a:cubicBezTo>
              </a:path>
            </a:pathLst>
          </a:cu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3" name="Прямая со стрелкой 62"/>
          <p:cNvCxnSpPr/>
          <p:nvPr/>
        </p:nvCxnSpPr>
        <p:spPr>
          <a:xfrm flipV="1">
            <a:off x="5948443" y="2223712"/>
            <a:ext cx="342528" cy="122312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/>
          <p:nvPr/>
        </p:nvCxnSpPr>
        <p:spPr>
          <a:xfrm>
            <a:off x="6020451" y="2511744"/>
            <a:ext cx="288032" cy="7200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/>
          <p:cNvCxnSpPr>
            <a:stCxn id="62" idx="3"/>
          </p:cNvCxnSpPr>
          <p:nvPr/>
        </p:nvCxnSpPr>
        <p:spPr>
          <a:xfrm>
            <a:off x="5918330" y="2707974"/>
            <a:ext cx="174129" cy="23581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Прямоугольник 65"/>
          <p:cNvSpPr/>
          <p:nvPr/>
        </p:nvSpPr>
        <p:spPr>
          <a:xfrm rot="3373190">
            <a:off x="4599423" y="1247854"/>
            <a:ext cx="13179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ysClr val="windowText" lastClr="000000"/>
                </a:solidFill>
              </a:rPr>
              <a:t>Линия тока</a:t>
            </a:r>
            <a:endParaRPr lang="ru-RU" b="1" i="1" dirty="0">
              <a:solidFill>
                <a:sysClr val="windowText" lastClr="000000"/>
              </a:solidFill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6236475" y="2223712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>
                <a:solidFill>
                  <a:sysClr val="windowText" lastClr="000000"/>
                </a:solidFill>
              </a:rPr>
              <a:t>+</a:t>
            </a:r>
            <a:endParaRPr lang="ru-RU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6236475" y="243973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>
                <a:solidFill>
                  <a:sysClr val="windowText" lastClr="000000"/>
                </a:solidFill>
              </a:rPr>
              <a:t>+</a:t>
            </a:r>
            <a:endParaRPr lang="ru-RU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6092459" y="2655760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>
                <a:solidFill>
                  <a:sysClr val="windowText" lastClr="000000"/>
                </a:solidFill>
              </a:rPr>
              <a:t>+</a:t>
            </a:r>
            <a:endParaRPr lang="ru-RU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5948443" y="2799776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>
                <a:solidFill>
                  <a:sysClr val="windowText" lastClr="000000"/>
                </a:solidFill>
              </a:rPr>
              <a:t>+</a:t>
            </a:r>
            <a:endParaRPr lang="ru-RU" dirty="0"/>
          </a:p>
        </p:txBody>
      </p:sp>
      <p:sp>
        <p:nvSpPr>
          <p:cNvPr id="71" name="Прямоугольник 70"/>
          <p:cNvSpPr/>
          <p:nvPr/>
        </p:nvSpPr>
        <p:spPr>
          <a:xfrm>
            <a:off x="6668523" y="2079696"/>
            <a:ext cx="255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>
                <a:solidFill>
                  <a:sysClr val="windowText" lastClr="000000"/>
                </a:solidFill>
              </a:rPr>
              <a:t>-</a:t>
            </a:r>
            <a:endParaRPr lang="ru-RU" dirty="0"/>
          </a:p>
        </p:txBody>
      </p:sp>
      <p:sp>
        <p:nvSpPr>
          <p:cNvPr id="72" name="Прямоугольник 71"/>
          <p:cNvSpPr/>
          <p:nvPr/>
        </p:nvSpPr>
        <p:spPr>
          <a:xfrm>
            <a:off x="6740531" y="2295720"/>
            <a:ext cx="255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>
                <a:solidFill>
                  <a:sysClr val="windowText" lastClr="000000"/>
                </a:solidFill>
              </a:rPr>
              <a:t>-</a:t>
            </a:r>
            <a:endParaRPr lang="ru-RU" dirty="0"/>
          </a:p>
        </p:txBody>
      </p:sp>
      <p:sp>
        <p:nvSpPr>
          <p:cNvPr id="73" name="Прямоугольник 72"/>
          <p:cNvSpPr/>
          <p:nvPr/>
        </p:nvSpPr>
        <p:spPr>
          <a:xfrm>
            <a:off x="6668523" y="2583752"/>
            <a:ext cx="255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>
                <a:solidFill>
                  <a:sysClr val="windowText" lastClr="000000"/>
                </a:solidFill>
              </a:rPr>
              <a:t>-</a:t>
            </a:r>
            <a:endParaRPr lang="ru-RU" dirty="0"/>
          </a:p>
        </p:txBody>
      </p:sp>
      <p:sp>
        <p:nvSpPr>
          <p:cNvPr id="74" name="Прямоугольник 73"/>
          <p:cNvSpPr/>
          <p:nvPr/>
        </p:nvSpPr>
        <p:spPr>
          <a:xfrm>
            <a:off x="6380491" y="2871784"/>
            <a:ext cx="255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>
                <a:solidFill>
                  <a:sysClr val="windowText" lastClr="000000"/>
                </a:solidFill>
              </a:rPr>
              <a:t>-</a:t>
            </a:r>
            <a:endParaRPr lang="ru-RU" dirty="0"/>
          </a:p>
        </p:txBody>
      </p:sp>
      <p:sp>
        <p:nvSpPr>
          <p:cNvPr id="75" name="Прямоугольник 74"/>
          <p:cNvSpPr/>
          <p:nvPr/>
        </p:nvSpPr>
        <p:spPr>
          <a:xfrm>
            <a:off x="6524507" y="2727768"/>
            <a:ext cx="255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cap="all" dirty="0">
                <a:solidFill>
                  <a:sysClr val="windowText" lastClr="000000"/>
                </a:solidFill>
              </a:rPr>
              <a:t>-</a:t>
            </a:r>
            <a:endParaRPr lang="ru-RU" dirty="0"/>
          </a:p>
        </p:txBody>
      </p:sp>
      <p:cxnSp>
        <p:nvCxnSpPr>
          <p:cNvPr id="76" name="Прямая со стрелкой 75"/>
          <p:cNvCxnSpPr/>
          <p:nvPr/>
        </p:nvCxnSpPr>
        <p:spPr>
          <a:xfrm>
            <a:off x="6668523" y="2583752"/>
            <a:ext cx="2160000" cy="540000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/>
          <p:cNvCxnSpPr/>
          <p:nvPr/>
        </p:nvCxnSpPr>
        <p:spPr>
          <a:xfrm>
            <a:off x="6668523" y="2583752"/>
            <a:ext cx="0" cy="540000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/>
          <p:cNvCxnSpPr/>
          <p:nvPr/>
        </p:nvCxnSpPr>
        <p:spPr>
          <a:xfrm>
            <a:off x="6668523" y="2583752"/>
            <a:ext cx="2160240" cy="0"/>
          </a:xfrm>
          <a:prstGeom prst="straightConnector1">
            <a:avLst/>
          </a:prstGeom>
          <a:ln w="31750">
            <a:solidFill>
              <a:schemeClr val="tx1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8212751" y="2223712"/>
            <a:ext cx="409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i="1" cap="all" dirty="0" err="1">
                <a:solidFill>
                  <a:sysClr val="windowText" lastClr="000000"/>
                </a:solidFill>
              </a:rPr>
              <a:t>p</a:t>
            </a:r>
            <a:r>
              <a:rPr lang="en-US" b="1" i="1" cap="all" baseline="-25000" dirty="0" err="1">
                <a:solidFill>
                  <a:sysClr val="windowText" lastClr="000000"/>
                </a:solidFill>
              </a:rPr>
              <a:t>u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303193" y="2655760"/>
            <a:ext cx="3080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i="1" cap="all" dirty="0">
                <a:solidFill>
                  <a:sysClr val="windowText" lastClr="000000"/>
                </a:solidFill>
              </a:rPr>
              <a:t>p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679006" y="2799776"/>
            <a:ext cx="3881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i="1" cap="all" dirty="0">
                <a:solidFill>
                  <a:sysClr val="windowText" lastClr="000000"/>
                </a:solidFill>
              </a:rPr>
              <a:t>p</a:t>
            </a:r>
            <a:r>
              <a:rPr lang="en-US" b="1" i="1" baseline="-25000" dirty="0">
                <a:solidFill>
                  <a:sysClr val="windowText" lastClr="000000"/>
                </a:solidFill>
              </a:rPr>
              <a:t>a</a:t>
            </a:r>
            <a:endParaRPr lang="ru-RU" b="1" i="1" baseline="-25000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27314" y="5539273"/>
                <a:ext cx="5135270" cy="341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16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sz="1600" i="1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en-US" sz="1600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 sz="1600">
                                  <a:latin typeface="Cambria Math"/>
                                </a:rPr>
                                <m:t>u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ru-RU" sz="1600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1</m:t>
                          </m:r>
                          <m:r>
                            <a:rPr lang="en-US" sz="1600" i="1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ru-RU" sz="1600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 sz="1600">
                                  <a:latin typeface="Cambria Math"/>
                                </a:rPr>
                                <m:t>u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ru-RU" sz="1600">
                              <a:latin typeface="Cambria Math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ru-RU" sz="1600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ru-RU" sz="1600">
                              <a:latin typeface="Cambria Math"/>
                            </a:rPr>
                            <m:t>2</m:t>
                          </m:r>
                          <m:r>
                            <a:rPr lang="en-US" sz="1600" i="1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ru-RU" sz="16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ru-RU" sz="1600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314" y="5539273"/>
                <a:ext cx="5135270" cy="34144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382137" y="2476611"/>
            <a:ext cx="3630305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На лопатку действует результирующая газовая сила </a:t>
            </a:r>
            <a:r>
              <a:rPr lang="en-US" i="1" dirty="0">
                <a:sym typeface="Symbol"/>
              </a:rPr>
              <a:t>P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2137" y="3294624"/>
            <a:ext cx="3872505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Окружная составляющая газовой силы </a:t>
            </a:r>
            <a:r>
              <a:rPr lang="en-US" i="1" dirty="0">
                <a:sym typeface="Symbol"/>
              </a:rPr>
              <a:t>P</a:t>
            </a:r>
            <a:r>
              <a:rPr lang="en-US" i="1" baseline="-25000" dirty="0">
                <a:sym typeface="Symbol"/>
              </a:rPr>
              <a:t>u</a:t>
            </a:r>
            <a:r>
              <a:rPr lang="ru-RU" dirty="0">
                <a:sym typeface="Symbol"/>
              </a:rPr>
              <a:t> создает крутящий момент на валу турбины, и заставляет ее вращаться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43689" y="4992397"/>
            <a:ext cx="4443292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Производится механическая работа: </a:t>
            </a:r>
            <a:endParaRPr lang="en-US" dirty="0">
              <a:sym typeface="Symbol"/>
            </a:endParaRPr>
          </a:p>
        </p:txBody>
      </p:sp>
      <p:cxnSp>
        <p:nvCxnSpPr>
          <p:cNvPr id="83" name="Прямая соединительная линия 82"/>
          <p:cNvCxnSpPr/>
          <p:nvPr/>
        </p:nvCxnSpPr>
        <p:spPr>
          <a:xfrm>
            <a:off x="5972322" y="3279771"/>
            <a:ext cx="96257" cy="335914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Прямоугольник 84"/>
          <p:cNvSpPr/>
          <p:nvPr/>
        </p:nvSpPr>
        <p:spPr>
          <a:xfrm>
            <a:off x="5161757" y="3241116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035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62" grpId="0" animBg="1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9" grpId="0"/>
      <p:bldP spid="80" grpId="0"/>
      <p:bldP spid="81" grpId="0"/>
      <p:bldP spid="2" grpId="0"/>
      <p:bldP spid="3" grpId="0"/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турбины. Процесс в рабочем колесе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8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 rot="16200000">
            <a:off x="2097447" y="2289298"/>
            <a:ext cx="360000" cy="648072"/>
          </a:xfrm>
          <a:prstGeom prst="down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502261" y="2086601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7295" y="2361286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Ротор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684294" y="1977541"/>
            <a:ext cx="388460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-150976" y="1761517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(</a:t>
            </a:r>
            <a:r>
              <a:rPr lang="en-US" b="1" cap="all" dirty="0">
                <a:solidFill>
                  <a:sysClr val="windowText" lastClr="000000"/>
                </a:solidFill>
              </a:rPr>
              <a:t>1</a:t>
            </a:r>
            <a:r>
              <a:rPr lang="ru-RU" b="1" cap="all" dirty="0">
                <a:solidFill>
                  <a:sysClr val="windowText" lastClr="000000"/>
                </a:solidFill>
              </a:rPr>
              <a:t>)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684294" y="3201158"/>
            <a:ext cx="378028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-150976" y="292221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(</a:t>
            </a:r>
            <a:r>
              <a:rPr lang="en-US" b="1" cap="all" dirty="0">
                <a:solidFill>
                  <a:sysClr val="windowText" lastClr="000000"/>
                </a:solidFill>
              </a:rPr>
              <a:t>2</a:t>
            </a:r>
            <a:r>
              <a:rPr lang="ru-RU" b="1" cap="all" dirty="0">
                <a:solidFill>
                  <a:sysClr val="windowText" lastClr="000000"/>
                </a:solidFill>
              </a:rPr>
              <a:t>)</a:t>
            </a:r>
            <a:endParaRPr lang="ru-RU" b="1" i="1" cap="all" dirty="0">
              <a:solidFill>
                <a:sysClr val="windowText" lastClr="000000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7080" y="1631012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140680" y="847190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262249" y="867075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611983" y="333186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</a:rPr>
              <a:t>С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65367" y="3331864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W</a:t>
            </a:r>
            <a:r>
              <a:rPr lang="en-US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cxnSp>
        <p:nvCxnSpPr>
          <p:cNvPr id="28" name="Прямая соединительная линия 27"/>
          <p:cNvCxnSpPr/>
          <p:nvPr/>
        </p:nvCxnSpPr>
        <p:spPr>
          <a:xfrm>
            <a:off x="1282172" y="3890021"/>
            <a:ext cx="148743" cy="211137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2251331" y="1480621"/>
            <a:ext cx="175749" cy="211137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H="1">
            <a:off x="3011851" y="1492258"/>
            <a:ext cx="126602" cy="204387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угольник 30"/>
          <p:cNvSpPr/>
          <p:nvPr/>
        </p:nvSpPr>
        <p:spPr>
          <a:xfrm>
            <a:off x="1497893" y="1292401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145965" y="1264597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1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33" name="Freeform 8"/>
          <p:cNvSpPr>
            <a:spLocks noChangeAspect="1"/>
          </p:cNvSpPr>
          <p:nvPr/>
        </p:nvSpPr>
        <p:spPr bwMode="auto">
          <a:xfrm>
            <a:off x="1030658" y="2037310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4" name="Freeform 8"/>
          <p:cNvSpPr>
            <a:spLocks noChangeAspect="1"/>
          </p:cNvSpPr>
          <p:nvPr/>
        </p:nvSpPr>
        <p:spPr bwMode="auto">
          <a:xfrm>
            <a:off x="2277447" y="2058238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sp>
        <p:nvSpPr>
          <p:cNvPr id="35" name="Freeform 8"/>
          <p:cNvSpPr>
            <a:spLocks noChangeAspect="1"/>
          </p:cNvSpPr>
          <p:nvPr/>
        </p:nvSpPr>
        <p:spPr bwMode="auto">
          <a:xfrm>
            <a:off x="3616002" y="2037310"/>
            <a:ext cx="848573" cy="1080000"/>
          </a:xfrm>
          <a:custGeom>
            <a:avLst/>
            <a:gdLst>
              <a:gd name="T0" fmla="*/ 405 w 407"/>
              <a:gd name="T1" fmla="*/ 191 h 518"/>
              <a:gd name="T2" fmla="*/ 377 w 407"/>
              <a:gd name="T3" fmla="*/ 75 h 518"/>
              <a:gd name="T4" fmla="*/ 293 w 407"/>
              <a:gd name="T5" fmla="*/ 11 h 518"/>
              <a:gd name="T6" fmla="*/ 221 w 407"/>
              <a:gd name="T7" fmla="*/ 7 h 518"/>
              <a:gd name="T8" fmla="*/ 209 w 407"/>
              <a:gd name="T9" fmla="*/ 55 h 518"/>
              <a:gd name="T10" fmla="*/ 273 w 407"/>
              <a:gd name="T11" fmla="*/ 167 h 518"/>
              <a:gd name="T12" fmla="*/ 261 w 407"/>
              <a:gd name="T13" fmla="*/ 271 h 518"/>
              <a:gd name="T14" fmla="*/ 153 w 407"/>
              <a:gd name="T15" fmla="*/ 391 h 518"/>
              <a:gd name="T16" fmla="*/ 17 w 407"/>
              <a:gd name="T17" fmla="*/ 487 h 518"/>
              <a:gd name="T18" fmla="*/ 53 w 407"/>
              <a:gd name="T19" fmla="*/ 503 h 518"/>
              <a:gd name="T20" fmla="*/ 233 w 407"/>
              <a:gd name="T21" fmla="*/ 399 h 518"/>
              <a:gd name="T22" fmla="*/ 349 w 407"/>
              <a:gd name="T23" fmla="*/ 311 h 518"/>
              <a:gd name="T24" fmla="*/ 405 w 407"/>
              <a:gd name="T25" fmla="*/ 191 h 5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07" h="518">
                <a:moveTo>
                  <a:pt x="405" y="191"/>
                </a:moveTo>
                <a:cubicBezTo>
                  <a:pt x="407" y="156"/>
                  <a:pt x="396" y="105"/>
                  <a:pt x="377" y="75"/>
                </a:cubicBezTo>
                <a:cubicBezTo>
                  <a:pt x="358" y="45"/>
                  <a:pt x="319" y="22"/>
                  <a:pt x="293" y="11"/>
                </a:cubicBezTo>
                <a:cubicBezTo>
                  <a:pt x="267" y="0"/>
                  <a:pt x="235" y="0"/>
                  <a:pt x="221" y="7"/>
                </a:cubicBezTo>
                <a:cubicBezTo>
                  <a:pt x="207" y="14"/>
                  <a:pt x="200" y="28"/>
                  <a:pt x="209" y="55"/>
                </a:cubicBezTo>
                <a:cubicBezTo>
                  <a:pt x="218" y="82"/>
                  <a:pt x="264" y="131"/>
                  <a:pt x="273" y="167"/>
                </a:cubicBezTo>
                <a:cubicBezTo>
                  <a:pt x="282" y="203"/>
                  <a:pt x="281" y="234"/>
                  <a:pt x="261" y="271"/>
                </a:cubicBezTo>
                <a:cubicBezTo>
                  <a:pt x="241" y="308"/>
                  <a:pt x="194" y="355"/>
                  <a:pt x="153" y="391"/>
                </a:cubicBezTo>
                <a:cubicBezTo>
                  <a:pt x="112" y="427"/>
                  <a:pt x="34" y="468"/>
                  <a:pt x="17" y="487"/>
                </a:cubicBezTo>
                <a:cubicBezTo>
                  <a:pt x="0" y="506"/>
                  <a:pt x="17" y="518"/>
                  <a:pt x="53" y="503"/>
                </a:cubicBezTo>
                <a:cubicBezTo>
                  <a:pt x="89" y="488"/>
                  <a:pt x="184" y="431"/>
                  <a:pt x="233" y="399"/>
                </a:cubicBezTo>
                <a:cubicBezTo>
                  <a:pt x="282" y="367"/>
                  <a:pt x="320" y="346"/>
                  <a:pt x="349" y="311"/>
                </a:cubicBezTo>
                <a:cubicBezTo>
                  <a:pt x="378" y="276"/>
                  <a:pt x="393" y="216"/>
                  <a:pt x="405" y="191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dirty="0"/>
          </a:p>
        </p:txBody>
      </p:sp>
      <p:cxnSp>
        <p:nvCxnSpPr>
          <p:cNvPr id="36" name="Прямая со стрелкой 35"/>
          <p:cNvCxnSpPr>
            <a:cxnSpLocks noChangeAspect="1"/>
          </p:cNvCxnSpPr>
          <p:nvPr/>
        </p:nvCxnSpPr>
        <p:spPr>
          <a:xfrm>
            <a:off x="1803136" y="793837"/>
            <a:ext cx="1638973" cy="900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613433" y="1693837"/>
            <a:ext cx="828676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1803137" y="793838"/>
            <a:ext cx="810296" cy="899999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cxnSpLocks noChangeAspect="1"/>
          </p:cNvCxnSpPr>
          <p:nvPr/>
        </p:nvCxnSpPr>
        <p:spPr>
          <a:xfrm flipH="1">
            <a:off x="1007554" y="3201158"/>
            <a:ext cx="1236238" cy="90000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1050555" y="4101158"/>
            <a:ext cx="828676" cy="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H="1">
            <a:off x="1879231" y="3201158"/>
            <a:ext cx="364561" cy="900000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1792670" y="4100972"/>
            <a:ext cx="921080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1987045" y="3912134"/>
            <a:ext cx="156030" cy="188838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flipH="1">
            <a:off x="1481272" y="1696645"/>
            <a:ext cx="1141350" cy="0"/>
          </a:xfrm>
          <a:prstGeom prst="line">
            <a:avLst/>
          </a:prstGeom>
          <a:ln w="127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806872" y="4006553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</a:rPr>
              <a:t>U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912141" y="3696110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cap="all" dirty="0">
                <a:solidFill>
                  <a:sysClr val="windowText" lastClr="000000"/>
                </a:solidFill>
                <a:sym typeface="Symbol"/>
              </a:rPr>
              <a:t>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560213" y="3651158"/>
            <a:ext cx="129614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cap="all" dirty="0">
                <a:solidFill>
                  <a:sysClr val="windowText" lastClr="000000"/>
                </a:solidFill>
                <a:sym typeface="Symbol"/>
              </a:rPr>
              <a:t></a:t>
            </a:r>
            <a:r>
              <a:rPr lang="ru-RU" b="1" cap="all" baseline="-25000" dirty="0">
                <a:solidFill>
                  <a:sysClr val="windowText" lastClr="000000"/>
                </a:solidFill>
              </a:rPr>
              <a:t>2</a:t>
            </a:r>
            <a:endParaRPr lang="ru-RU" b="1" i="1" cap="all" baseline="-25000" dirty="0">
              <a:solidFill>
                <a:sysClr val="windowText" lastClr="0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138453" y="929791"/>
                <a:ext cx="15309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acc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</m:acc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8453" y="929791"/>
                <a:ext cx="1530997" cy="369332"/>
              </a:xfrm>
              <a:prstGeom prst="rect">
                <a:avLst/>
              </a:prstGeom>
              <a:blipFill rotWithShape="1">
                <a:blip r:embed="rId3"/>
                <a:stretch>
                  <a:fillRect t="-2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601483" y="3466492"/>
                <a:ext cx="153099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𝑐</m:t>
                              </m:r>
                            </m:e>
                          </m:acc>
                        </m:e>
                        <m:sub>
                          <m:r>
                            <a:rPr lang="ru-RU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b="0" i="1" smtClean="0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</m:e>
                      </m:acc>
                      <m:r>
                        <a:rPr lang="ru-RU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</m:acc>
                        </m:e>
                        <m:sub>
                          <m:r>
                            <a:rPr lang="ru-RU" b="0" i="1" smtClean="0">
                              <a:latin typeface="Cambria Math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1483" y="3466492"/>
                <a:ext cx="1530997" cy="369332"/>
              </a:xfrm>
              <a:prstGeom prst="rect">
                <a:avLst/>
              </a:prstGeom>
              <a:blipFill rotWithShape="1">
                <a:blip r:embed="rId4"/>
                <a:stretch>
                  <a:fillRect t="-2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extBox 47"/>
          <p:cNvSpPr txBox="1"/>
          <p:nvPr/>
        </p:nvSpPr>
        <p:spPr>
          <a:xfrm>
            <a:off x="4776652" y="741442"/>
            <a:ext cx="394933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Кинетическая энергия газа, выходящего из турбины (</a:t>
            </a:r>
            <a:r>
              <a:rPr lang="ru-RU" i="1" dirty="0">
                <a:sym typeface="Symbol"/>
              </a:rPr>
              <a:t>с</a:t>
            </a:r>
            <a:r>
              <a:rPr lang="ru-RU" i="1" baseline="30000" dirty="0">
                <a:sym typeface="Symbol"/>
              </a:rPr>
              <a:t>2</a:t>
            </a:r>
            <a:r>
              <a:rPr lang="ru-RU" i="1" baseline="-25000" dirty="0">
                <a:sym typeface="Symbol"/>
              </a:rPr>
              <a:t>2</a:t>
            </a:r>
            <a:r>
              <a:rPr lang="ru-RU" i="1" dirty="0">
                <a:sym typeface="Symbol"/>
              </a:rPr>
              <a:t>/2</a:t>
            </a:r>
            <a:r>
              <a:rPr lang="ru-RU" dirty="0">
                <a:sym typeface="Symbol"/>
              </a:rPr>
              <a:t>) – </a:t>
            </a:r>
            <a:r>
              <a:rPr lang="ru-RU" i="1" dirty="0">
                <a:sym typeface="Symbol"/>
              </a:rPr>
              <a:t>потери с выходной скоростью</a:t>
            </a:r>
          </a:p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Это энергия которая не была отобрана турбиной от потока</a:t>
            </a:r>
          </a:p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>
                <a:sym typeface="Symbol"/>
              </a:rPr>
              <a:t>Эти потери нельзя устранить, но можно уменьшить</a:t>
            </a:r>
          </a:p>
          <a:p>
            <a:pPr marL="355600" indent="-355600">
              <a:lnSpc>
                <a:spcPct val="150000"/>
              </a:lnSpc>
              <a:buFont typeface="Wingdings" pitchFamily="2" charset="2"/>
              <a:buChar char="ü"/>
            </a:pPr>
            <a:endParaRPr lang="ru-RU" i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405211" y="4222577"/>
            <a:ext cx="8118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cap="small" dirty="0"/>
              <a:t>Влияние инерционных сил на процесс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765367" y="4492625"/>
            <a:ext cx="38407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/>
              <a:t>u</a:t>
            </a:r>
            <a:r>
              <a:rPr lang="en-US" sz="1400" i="1" cap="small" baseline="-25000" dirty="0"/>
              <a:t>1</a:t>
            </a:r>
            <a:r>
              <a:rPr lang="en-US" sz="1400" i="1" dirty="0"/>
              <a:t>&gt; u</a:t>
            </a:r>
            <a:r>
              <a:rPr lang="en-US" sz="1400" i="1" cap="small" baseline="-25000" dirty="0"/>
              <a:t>2 </a:t>
            </a:r>
            <a:r>
              <a:rPr lang="en-US" sz="1400" i="1" dirty="0"/>
              <a:t>–</a:t>
            </a:r>
            <a:r>
              <a:rPr lang="ru-RU" sz="1400" i="1" dirty="0"/>
              <a:t> Центростремительная турбина</a:t>
            </a:r>
            <a:endParaRPr lang="ru-RU" sz="1400" dirty="0"/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8852" y="4730744"/>
            <a:ext cx="1271361" cy="1440000"/>
          </a:xfrm>
          <a:prstGeom prst="rect">
            <a:avLst/>
          </a:prstGeom>
          <a:noFill/>
        </p:spPr>
      </p:pic>
      <p:sp>
        <p:nvSpPr>
          <p:cNvPr id="52" name="Прямоугольник 51"/>
          <p:cNvSpPr/>
          <p:nvPr/>
        </p:nvSpPr>
        <p:spPr>
          <a:xfrm>
            <a:off x="4606127" y="4492624"/>
            <a:ext cx="41433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i="1" dirty="0"/>
              <a:t>u</a:t>
            </a:r>
            <a:r>
              <a:rPr lang="en-US" sz="1400" i="1" cap="small" baseline="-25000" dirty="0"/>
              <a:t>1</a:t>
            </a:r>
            <a:r>
              <a:rPr lang="ru-RU" sz="1400" i="1" dirty="0"/>
              <a:t>=</a:t>
            </a:r>
            <a:r>
              <a:rPr lang="en-US" sz="1400" i="1" dirty="0"/>
              <a:t> u</a:t>
            </a:r>
            <a:r>
              <a:rPr lang="en-US" sz="1400" i="1" cap="small" baseline="-25000" dirty="0"/>
              <a:t>2 </a:t>
            </a:r>
            <a:r>
              <a:rPr lang="en-US" sz="1400" i="1" dirty="0"/>
              <a:t>–</a:t>
            </a:r>
            <a:r>
              <a:rPr lang="ru-RU" sz="1400" i="1" dirty="0"/>
              <a:t> Осевая турбина</a:t>
            </a:r>
            <a:endParaRPr lang="ru-RU" sz="1400" dirty="0"/>
          </a:p>
        </p:txBody>
      </p:sp>
      <p:pic>
        <p:nvPicPr>
          <p:cNvPr id="53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17289" y="4803990"/>
            <a:ext cx="1476055" cy="144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53"/>
              <p:cNvSpPr/>
              <p:nvPr/>
            </p:nvSpPr>
            <p:spPr>
              <a:xfrm>
                <a:off x="1611983" y="5071906"/>
                <a:ext cx="3088986" cy="65498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1600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sz="1600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sz="16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16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16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16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54" name="Прямоугольник 5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983" y="5071906"/>
                <a:ext cx="3088986" cy="65498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6568456" y="5071905"/>
                <a:ext cx="2181045" cy="654988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subSup"/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ru-RU" sz="1600" i="1">
                              <a:latin typeface="Cambria Math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sz="1600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sz="1600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sz="16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sz="1600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sz="16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sz="1600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 sz="1600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sz="1600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sz="16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1600" i="1"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ru-RU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600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sz="1600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8456" y="5071905"/>
                <a:ext cx="2181045" cy="65498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1406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50" grpId="0"/>
      <p:bldP spid="52" grpId="0"/>
      <p:bldP spid="54" grpId="0" animBg="1"/>
      <p:bldP spid="5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827314" y="301532"/>
            <a:ext cx="7898675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ru-RU" b="1" cap="all" dirty="0">
                <a:solidFill>
                  <a:schemeClr val="bg1"/>
                </a:solidFill>
                <a:latin typeface="Elektra Text Pro" panose="02000503030000020004" pitchFamily="50" charset="-52"/>
              </a:rPr>
              <a:t>Принцип действия турбины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067539" y="6332760"/>
            <a:ext cx="46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fld id="{9E79BFED-6ECD-4563-B483-CEA192FFFCCF}" type="slidenum">
              <a:rPr lang="ru-RU" smtClean="0">
                <a:solidFill>
                  <a:schemeClr val="bg1"/>
                </a:solidFill>
                <a:latin typeface="Elektra Medium Pro" panose="02000803000000020004" pitchFamily="50" charset="-52"/>
              </a:rPr>
              <a:pPr algn="ctr"/>
              <a:t>9</a:t>
            </a:fld>
            <a:endParaRPr lang="ru-RU" dirty="0">
              <a:solidFill>
                <a:schemeClr val="bg1"/>
              </a:solidFill>
              <a:latin typeface="Elektra Medium Pro" panose="02000803000000020004" pitchFamily="50" charset="-52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341001" y="807519"/>
                <a:ext cx="2871299" cy="7253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тт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nary>
                        <m:naryPr>
                          <m:limLoc m:val="subSup"/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sub>
                        <m:sup>
                          <m:r>
                            <a:rPr lang="ru-RU" i="1">
                              <a:latin typeface="Cambria Math"/>
                            </a:rPr>
                            <m:t>1</m:t>
                          </m:r>
                        </m:sup>
                        <m:e>
                          <m:f>
                            <m:f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ru-RU" i="1">
                                  <a:latin typeface="Cambria Math"/>
                                </a:rPr>
                                <m:t>𝑑𝑝</m:t>
                              </m:r>
                            </m:num>
                            <m:den>
                              <m:r>
                                <a:rPr lang="ru-RU" i="1">
                                  <a:latin typeface="Cambria Math"/>
                                </a:rPr>
                                <m:t>𝜌</m:t>
                              </m:r>
                            </m:den>
                          </m:f>
                        </m:e>
                      </m:nary>
                      <m:r>
                        <a:rPr lang="ru-RU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с</m:t>
                              </m:r>
                            </m:e>
                            <m:sub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ru-RU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en-US" i="1">
                              <a:latin typeface="Cambria Math"/>
                            </a:rPr>
                            <m:t>𝑟</m:t>
                          </m:r>
                        </m:sub>
                      </m:sSub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41001" y="807519"/>
                <a:ext cx="2871299" cy="72532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343025" y="1551459"/>
                <a:ext cx="7408995" cy="17572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>
                  <a:lnSpc>
                    <a:spcPct val="150000"/>
                  </a:lnSpc>
                  <a:buFont typeface="Wingdings" pitchFamily="2" charset="2"/>
                  <a:buChar char="ü"/>
                </a:pPr>
                <a:r>
                  <a:rPr lang="ru-RU" dirty="0"/>
                  <a:t>Механическая энергия, производимая в турбине, получается в результате расширения газа</a:t>
                </a:r>
                <a14:m>
                  <m:oMath xmlns:m="http://schemas.openxmlformats.org/officeDocument/2006/math">
                    <m:nary>
                      <m:naryPr>
                        <m:limLoc m:val="subSup"/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ru-RU">
                            <a:latin typeface="Cambria Math"/>
                          </a:rPr>
                          <m:t>2</m:t>
                        </m:r>
                      </m:sub>
                      <m:sup>
                        <m:r>
                          <a:rPr lang="ru-RU">
                            <a:latin typeface="Cambria Math"/>
                          </a:rPr>
                          <m:t>1</m:t>
                        </m:r>
                      </m:sup>
                      <m:e>
                        <m:f>
                          <m:f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>
                                <a:latin typeface="Cambria Math"/>
                              </a:rPr>
                              <m:t>𝑑𝑝</m:t>
                            </m:r>
                          </m:num>
                          <m:den>
                            <m:r>
                              <a:rPr lang="ru-RU">
                                <a:latin typeface="Cambria Math"/>
                              </a:rPr>
                              <m:t>𝜌</m:t>
                            </m:r>
                          </m:den>
                        </m:f>
                      </m:e>
                    </m:nary>
                  </m:oMath>
                </a14:m>
                <a:r>
                  <a:rPr lang="ru-RU" dirty="0"/>
                  <a:t> и изменения кинетической энергии потока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ru-RU">
                                <a:latin typeface="Cambria Math"/>
                              </a:rPr>
                              <m:t>с</m:t>
                            </m:r>
                          </m:e>
                          <m:sub>
                            <m:r>
                              <a:rPr lang="ru-RU">
                                <a:latin typeface="Cambria Math"/>
                              </a:rPr>
                              <m:t>1</m:t>
                            </m:r>
                          </m:sub>
                          <m:sup>
                            <m:r>
                              <a:rPr lang="ru-RU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  <m:r>
                          <a:rPr lang="ru-RU">
                            <a:latin typeface="Cambria Math"/>
                          </a:rPr>
                          <m:t>−</m:t>
                        </m:r>
                        <m:sSubSup>
                          <m:sSubSupPr>
                            <m:ctrlPr>
                              <a:rPr lang="ru-RU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ru-RU">
                                <a:latin typeface="Cambria Math"/>
                              </a:rPr>
                              <m:t>с</m:t>
                            </m:r>
                          </m:e>
                          <m:sub>
                            <m:r>
                              <a:rPr lang="ru-RU">
                                <a:latin typeface="Cambria Math"/>
                              </a:rPr>
                              <m:t>2</m:t>
                            </m:r>
                          </m:sub>
                          <m:sup>
                            <m:r>
                              <a:rPr lang="ru-RU">
                                <a:latin typeface="Cambria Math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ru-RU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ru-RU" dirty="0"/>
                  <a:t> вопреки действующим гидравлическим потерям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>
                            <a:latin typeface="Cambria Math"/>
                          </a:rPr>
                          <m:t>𝐿</m:t>
                        </m:r>
                      </m:e>
                      <m:sub>
                        <m:r>
                          <a:rPr lang="en-US">
                            <a:latin typeface="Cambria Math"/>
                          </a:rPr>
                          <m:t>𝑟</m:t>
                        </m:r>
                      </m:sub>
                    </m:sSub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3025" y="1551459"/>
                <a:ext cx="7408995" cy="1757276"/>
              </a:xfrm>
              <a:prstGeom prst="rect">
                <a:avLst/>
              </a:prstGeom>
              <a:blipFill>
                <a:blip r:embed="rId4"/>
                <a:stretch>
                  <a:fillRect l="-493" b="-48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623455" y="3195584"/>
            <a:ext cx="810253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Потенциальная энергия рабочего тела вначале преобразуется в кинетическую. Затем она превращается в механическую, за счет поворота потока.</a:t>
            </a:r>
          </a:p>
        </p:txBody>
      </p:sp>
      <p:sp>
        <p:nvSpPr>
          <p:cNvPr id="71" name="Прямоугольник 70"/>
          <p:cNvSpPr/>
          <p:nvPr/>
        </p:nvSpPr>
        <p:spPr>
          <a:xfrm>
            <a:off x="649487" y="4908105"/>
            <a:ext cx="7179846" cy="8803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dirty="0"/>
              <a:t>Для увеличения работы турбины необходимо создать закрутку потока и увеличить кинетическую энергию потока на входе в РК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620288" y="4491452"/>
                <a:ext cx="8102534" cy="37253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/>
                            </a:rPr>
                            <m:t>𝐿</m:t>
                          </m:r>
                        </m:e>
                        <m:sub>
                          <m:r>
                            <a:rPr lang="ru-RU" i="1">
                              <a:latin typeface="Cambria Math"/>
                            </a:rPr>
                            <m:t>т</m:t>
                          </m:r>
                        </m:sub>
                      </m:sSub>
                      <m:r>
                        <a:rPr lang="en-US" i="1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>
                                  <a:latin typeface="Cambria Math"/>
                                </a:rPr>
                                <m:t>u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1</m:t>
                          </m:r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−</m:t>
                      </m:r>
                      <m:sSub>
                        <m:sSub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ru-RU">
                                  <a:latin typeface="Cambria Math"/>
                                </a:rPr>
                                <m:t>u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ru-RU">
                              <a:latin typeface="Cambria Math"/>
                            </a:rPr>
                            <m:t>∙</m:t>
                          </m:r>
                          <m:r>
                            <m:rPr>
                              <m:sty m:val="p"/>
                            </m:rPr>
                            <a:rPr lang="ru-RU"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ru-RU">
                              <a:latin typeface="Cambria Math"/>
                            </a:rPr>
                            <m:t>2</m:t>
                          </m:r>
                          <m:r>
                            <a:rPr lang="en-US" i="1">
                              <a:latin typeface="Cambria Math"/>
                            </a:rPr>
                            <m:t>𝑢</m:t>
                          </m:r>
                        </m:sub>
                      </m:sSub>
                      <m:r>
                        <a:rPr lang="ru-RU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𝑤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ru-RU">
                          <a:latin typeface="Cambria Math"/>
                        </a:rPr>
                        <m:t>+</m:t>
                      </m:r>
                      <m:d>
                        <m:dPr>
                          <m:ctrlPr>
                            <a:rPr lang="ru-RU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  <m:r>
                            <a:rPr lang="ru-RU" i="1">
                              <a:latin typeface="Cambria Math"/>
                            </a:rPr>
                            <m:t>−</m:t>
                          </m:r>
                          <m:sSubSup>
                            <m:sSubSupPr>
                              <m:ctrlPr>
                                <a:rPr lang="ru-RU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ru-RU" i="1">
                                  <a:latin typeface="Cambria Math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ru-RU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  <m:sup>
                              <m:r>
                                <a:rPr lang="ru-RU" i="1">
                                  <a:latin typeface="Cambria Math"/>
                                </a:rPr>
                                <m:t>2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288" y="4491452"/>
                <a:ext cx="8102534" cy="372538"/>
              </a:xfrm>
              <a:prstGeom prst="rect">
                <a:avLst/>
              </a:prstGeom>
              <a:blipFill>
                <a:blip r:embed="rId5"/>
                <a:stretch>
                  <a:fillRect b="-16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Прямоугольник 72"/>
          <p:cNvSpPr/>
          <p:nvPr/>
        </p:nvSpPr>
        <p:spPr>
          <a:xfrm>
            <a:off x="623455" y="5758039"/>
            <a:ext cx="8102534" cy="464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ü"/>
            </a:pPr>
            <a:r>
              <a:rPr lang="ru-RU" cap="all" dirty="0">
                <a:solidFill>
                  <a:srgbClr val="FF0000"/>
                </a:solidFill>
              </a:rPr>
              <a:t>Ускорение и поворот потока выполняет сопловой аппарат </a:t>
            </a:r>
          </a:p>
        </p:txBody>
      </p:sp>
      <p:pic>
        <p:nvPicPr>
          <p:cNvPr id="6" name="Рисунок 5" descr="Изображение выглядит как мужчина, человек, стоит, одежда&#10;&#10;Описание создано автоматически">
            <a:extLst>
              <a:ext uri="{FF2B5EF4-FFF2-40B4-BE49-F238E27FC236}">
                <a16:creationId xmlns:a16="http://schemas.microsoft.com/office/drawing/2014/main" id="{A8A52EAC-811A-4609-9086-EDE0FA87B8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913" y="787344"/>
            <a:ext cx="961024" cy="1440000"/>
          </a:xfrm>
          <a:prstGeom prst="rect">
            <a:avLst/>
          </a:prstGeom>
        </p:spPr>
      </p:pic>
      <p:pic>
        <p:nvPicPr>
          <p:cNvPr id="10" name="Рисунок 9" descr="Изображение выглядит как мужчина, человек, стена, стоит&#10;&#10;Описание создано автоматически">
            <a:extLst>
              <a:ext uri="{FF2B5EF4-FFF2-40B4-BE49-F238E27FC236}">
                <a16:creationId xmlns:a16="http://schemas.microsoft.com/office/drawing/2014/main" id="{6F2CA2C7-DC56-46DC-A975-4ABB907BFA1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061" r="4313"/>
          <a:stretch/>
        </p:blipFill>
        <p:spPr>
          <a:xfrm>
            <a:off x="7748561" y="5079858"/>
            <a:ext cx="950504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9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1" grpId="0"/>
      <p:bldP spid="72" grpId="0"/>
      <p:bldP spid="73" grpId="0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9050">
          <a:solidFill>
            <a:schemeClr val="tx1"/>
          </a:solidFill>
          <a:headEnd type="none" w="lg" len="lg"/>
          <a:tailEnd type="none"/>
        </a:ln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127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5194</TotalTime>
  <Words>1142</Words>
  <Application>Microsoft Office PowerPoint</Application>
  <PresentationFormat>Экран (4:3)</PresentationFormat>
  <Paragraphs>281</Paragraphs>
  <Slides>16</Slides>
  <Notes>15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Elektra Medium Pro</vt:lpstr>
      <vt:lpstr>Elektra Text Pro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Евгений Степанов</dc:creator>
  <cp:lastModifiedBy>OB</cp:lastModifiedBy>
  <cp:revision>1054</cp:revision>
  <cp:lastPrinted>2019-01-17T12:41:09Z</cp:lastPrinted>
  <dcterms:created xsi:type="dcterms:W3CDTF">2016-03-09T10:31:39Z</dcterms:created>
  <dcterms:modified xsi:type="dcterms:W3CDTF">2022-04-18T07:23:29Z</dcterms:modified>
</cp:coreProperties>
</file>