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570" r:id="rId2"/>
    <p:sldId id="399" r:id="rId3"/>
    <p:sldId id="401" r:id="rId4"/>
    <p:sldId id="400" r:id="rId5"/>
    <p:sldId id="402" r:id="rId6"/>
    <p:sldId id="403" r:id="rId7"/>
    <p:sldId id="404" r:id="rId8"/>
    <p:sldId id="267" r:id="rId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D8946A-184A-4F7D-AC1E-585FACCFB6A0}" v="622" dt="2020-01-21T13:28:26.1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941" autoAdjust="0"/>
  </p:normalViewPr>
  <p:slideViewPr>
    <p:cSldViewPr snapToGrid="0">
      <p:cViewPr varScale="1">
        <p:scale>
          <a:sx n="68" d="100"/>
          <a:sy n="68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80874172-7B9C-4521-A908-30CAEB762518}"/>
    <pc:docChg chg="undo custSel modSld">
      <pc:chgData name="Олег Батурин" userId="cc479cfdcd957b6a" providerId="LiveId" clId="{80874172-7B9C-4521-A908-30CAEB762518}" dt="2019-01-17T12:58:40.539" v="106" actId="20577"/>
      <pc:docMkLst>
        <pc:docMk/>
      </pc:docMkLst>
      <pc:sldChg chg="modSp">
        <pc:chgData name="Олег Батурин" userId="cc479cfdcd957b6a" providerId="LiveId" clId="{80874172-7B9C-4521-A908-30CAEB762518}" dt="2019-01-17T12:45:15.723" v="1" actId="6549"/>
        <pc:sldMkLst>
          <pc:docMk/>
          <pc:sldMk cId="3482473584" sldId="256"/>
        </pc:sldMkLst>
        <pc:spChg chg="mod">
          <ac:chgData name="Олег Батурин" userId="cc479cfdcd957b6a" providerId="LiveId" clId="{80874172-7B9C-4521-A908-30CAEB762518}" dt="2019-01-17T12:45:15.723" v="1" actId="6549"/>
          <ac:spMkLst>
            <pc:docMk/>
            <pc:sldMk cId="3482473584" sldId="256"/>
            <ac:spMk id="6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45:48.988" v="9" actId="115"/>
        <pc:sldMkLst>
          <pc:docMk/>
          <pc:sldMk cId="1806022529" sldId="319"/>
        </pc:sldMkLst>
        <pc:spChg chg="mod">
          <ac:chgData name="Олег Батурин" userId="cc479cfdcd957b6a" providerId="LiveId" clId="{80874172-7B9C-4521-A908-30CAEB762518}" dt="2019-01-17T12:45:48.988" v="9" actId="115"/>
          <ac:spMkLst>
            <pc:docMk/>
            <pc:sldMk cId="1806022529" sldId="319"/>
            <ac:spMk id="21" creationId="{00000000-0000-0000-0000-000000000000}"/>
          </ac:spMkLst>
        </pc:spChg>
      </pc:sldChg>
      <pc:sldChg chg="addSp delSp modSp delAnim modAnim">
        <pc:chgData name="Олег Батурин" userId="cc479cfdcd957b6a" providerId="LiveId" clId="{80874172-7B9C-4521-A908-30CAEB762518}" dt="2019-01-17T12:48:43.787" v="64"/>
        <pc:sldMkLst>
          <pc:docMk/>
          <pc:sldMk cId="1806022529" sldId="355"/>
        </pc:sldMkLst>
        <pc:spChg chg="del mod">
          <ac:chgData name="Олег Батурин" userId="cc479cfdcd957b6a" providerId="LiveId" clId="{80874172-7B9C-4521-A908-30CAEB762518}" dt="2019-01-17T12:48:00.612" v="28" actId="478"/>
          <ac:spMkLst>
            <pc:docMk/>
            <pc:sldMk cId="1806022529" sldId="355"/>
            <ac:spMk id="5" creationId="{00000000-0000-0000-0000-000000000000}"/>
          </ac:spMkLst>
        </pc:spChg>
        <pc:spChg chg="add mod">
          <ac:chgData name="Олег Батурин" userId="cc479cfdcd957b6a" providerId="LiveId" clId="{80874172-7B9C-4521-A908-30CAEB762518}" dt="2019-01-17T12:48:38.444" v="63" actId="6549"/>
          <ac:spMkLst>
            <pc:docMk/>
            <pc:sldMk cId="1806022529" sldId="355"/>
            <ac:spMk id="12" creationId="{6484B8E5-4336-4369-80B8-11F6DCC147BF}"/>
          </ac:spMkLst>
        </pc:spChg>
        <pc:picChg chg="add mod ord">
          <ac:chgData name="Олег Батурин" userId="cc479cfdcd957b6a" providerId="LiveId" clId="{80874172-7B9C-4521-A908-30CAEB762518}" dt="2019-01-17T12:48:15.603" v="31" actId="1076"/>
          <ac:picMkLst>
            <pc:docMk/>
            <pc:sldMk cId="1806022529" sldId="355"/>
            <ac:picMk id="11" creationId="{2E6A424A-9668-495C-8960-90F56E84EAF3}"/>
          </ac:picMkLst>
        </pc:picChg>
      </pc:sldChg>
      <pc:sldChg chg="modSp">
        <pc:chgData name="Олег Батурин" userId="cc479cfdcd957b6a" providerId="LiveId" clId="{80874172-7B9C-4521-A908-30CAEB762518}" dt="2019-01-17T12:55:04.161" v="73" actId="6549"/>
        <pc:sldMkLst>
          <pc:docMk/>
          <pc:sldMk cId="3133035837" sldId="367"/>
        </pc:sldMkLst>
        <pc:spChg chg="mod">
          <ac:chgData name="Олег Батурин" userId="cc479cfdcd957b6a" providerId="LiveId" clId="{80874172-7B9C-4521-A908-30CAEB762518}" dt="2019-01-17T12:55:04.161" v="73" actId="6549"/>
          <ac:spMkLst>
            <pc:docMk/>
            <pc:sldMk cId="3133035837" sldId="367"/>
            <ac:spMk id="60" creationId="{00000000-0000-0000-0000-000000000000}"/>
          </ac:spMkLst>
        </pc:spChg>
      </pc:sldChg>
      <pc:sldChg chg="addSp modSp modAnim">
        <pc:chgData name="Олег Батурин" userId="cc479cfdcd957b6a" providerId="LiveId" clId="{80874172-7B9C-4521-A908-30CAEB762518}" dt="2019-01-17T12:58:16.226" v="104"/>
        <pc:sldMkLst>
          <pc:docMk/>
          <pc:sldMk cId="2018797444" sldId="380"/>
        </pc:sldMkLst>
        <pc:spChg chg="mod">
          <ac:chgData name="Олег Батурин" userId="cc479cfdcd957b6a" providerId="LiveId" clId="{80874172-7B9C-4521-A908-30CAEB762518}" dt="2019-01-17T12:56:37.579" v="81" actId="14100"/>
          <ac:spMkLst>
            <pc:docMk/>
            <pc:sldMk cId="2018797444" sldId="380"/>
            <ac:spMk id="3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5:27.456" v="74" actId="20577"/>
          <ac:spMkLst>
            <pc:docMk/>
            <pc:sldMk cId="2018797444" sldId="380"/>
            <ac:spMk id="4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7:52.668" v="100" actId="14100"/>
          <ac:spMkLst>
            <pc:docMk/>
            <pc:sldMk cId="2018797444" sldId="380"/>
            <ac:spMk id="71" creationId="{00000000-0000-0000-0000-000000000000}"/>
          </ac:spMkLst>
        </pc:spChg>
        <pc:picChg chg="add mod">
          <ac:chgData name="Олег Батурин" userId="cc479cfdcd957b6a" providerId="LiveId" clId="{80874172-7B9C-4521-A908-30CAEB762518}" dt="2019-01-17T12:56:34.419" v="80" actId="1076"/>
          <ac:picMkLst>
            <pc:docMk/>
            <pc:sldMk cId="2018797444" sldId="380"/>
            <ac:picMk id="6" creationId="{A8A52EAC-811A-4609-9086-EDE0FA87B8B8}"/>
          </ac:picMkLst>
        </pc:picChg>
        <pc:picChg chg="add mod modCrop">
          <ac:chgData name="Олег Батурин" userId="cc479cfdcd957b6a" providerId="LiveId" clId="{80874172-7B9C-4521-A908-30CAEB762518}" dt="2019-01-17T12:58:16.226" v="104"/>
          <ac:picMkLst>
            <pc:docMk/>
            <pc:sldMk cId="2018797444" sldId="380"/>
            <ac:picMk id="10" creationId="{6F2CA2C7-DC56-46DC-A975-4ABB907BFA1C}"/>
          </ac:picMkLst>
        </pc:picChg>
      </pc:sldChg>
      <pc:sldChg chg="modSp">
        <pc:chgData name="Олег Батурин" userId="cc479cfdcd957b6a" providerId="LiveId" clId="{80874172-7B9C-4521-A908-30CAEB762518}" dt="2019-01-17T12:54:31.117" v="72" actId="6549"/>
        <pc:sldMkLst>
          <pc:docMk/>
          <pc:sldMk cId="2101406576" sldId="381"/>
        </pc:sldMkLst>
        <pc:spChg chg="mod">
          <ac:chgData name="Олег Батурин" userId="cc479cfdcd957b6a" providerId="LiveId" clId="{80874172-7B9C-4521-A908-30CAEB762518}" dt="2019-01-17T12:54:31.117" v="72" actId="6549"/>
          <ac:spMkLst>
            <pc:docMk/>
            <pc:sldMk cId="2101406576" sldId="381"/>
            <ac:spMk id="48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58:40.539" v="106" actId="20577"/>
        <pc:sldMkLst>
          <pc:docMk/>
          <pc:sldMk cId="1837385269" sldId="382"/>
        </pc:sldMkLst>
        <pc:spChg chg="mod">
          <ac:chgData name="Олег Батурин" userId="cc479cfdcd957b6a" providerId="LiveId" clId="{80874172-7B9C-4521-A908-30CAEB762518}" dt="2019-01-17T12:58:40.539" v="106" actId="20577"/>
          <ac:spMkLst>
            <pc:docMk/>
            <pc:sldMk cId="1837385269" sldId="382"/>
            <ac:spMk id="70" creationId="{00000000-0000-0000-0000-000000000000}"/>
          </ac:spMkLst>
        </pc:spChg>
      </pc:sldChg>
    </pc:docChg>
  </pc:docChgLst>
  <pc:docChgLst>
    <pc:chgData name="Олег Батурин" userId="cc479cfdcd957b6a" providerId="LiveId" clId="{F7D8946A-184A-4F7D-AC1E-585FACCFB6A0}"/>
    <pc:docChg chg="undo custSel addSld modSld sldOrd">
      <pc:chgData name="Олег Батурин" userId="cc479cfdcd957b6a" providerId="LiveId" clId="{F7D8946A-184A-4F7D-AC1E-585FACCFB6A0}" dt="2020-01-21T13:28:26.100" v="2113" actId="115"/>
      <pc:docMkLst>
        <pc:docMk/>
      </pc:docMkLst>
      <pc:sldChg chg="addSp delSp modSp add delAnim modAnim">
        <pc:chgData name="Олег Батурин" userId="cc479cfdcd957b6a" providerId="LiveId" clId="{F7D8946A-184A-4F7D-AC1E-585FACCFB6A0}" dt="2020-01-21T13:20:08.703" v="2109" actId="478"/>
        <pc:sldMkLst>
          <pc:docMk/>
          <pc:sldMk cId="1591139138" sldId="399"/>
        </pc:sldMkLst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" creationId="{00000000-0000-0000-0000-000000000000}"/>
          </ac:spMkLst>
        </pc:spChg>
        <pc:spChg chg="add del mod">
          <ac:chgData name="Олег Батурин" userId="cc479cfdcd957b6a" providerId="LiveId" clId="{F7D8946A-184A-4F7D-AC1E-585FACCFB6A0}" dt="2020-01-21T13:20:08.703" v="2109" actId="478"/>
          <ac:spMkLst>
            <pc:docMk/>
            <pc:sldMk cId="1591139138" sldId="399"/>
            <ac:spMk id="6" creationId="{3A352B26-A66C-4447-8334-0A67E17D61B5}"/>
          </ac:spMkLst>
        </pc:spChg>
        <pc:spChg chg="mod">
          <ac:chgData name="Олег Батурин" userId="cc479cfdcd957b6a" providerId="LiveId" clId="{F7D8946A-184A-4F7D-AC1E-585FACCFB6A0}" dt="2020-01-21T11:38:10.516" v="36" actId="20577"/>
          <ac:spMkLst>
            <pc:docMk/>
            <pc:sldMk cId="1591139138" sldId="399"/>
            <ac:spMk id="7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54:12.861" v="475" actId="1076"/>
          <ac:spMkLst>
            <pc:docMk/>
            <pc:sldMk cId="1591139138" sldId="399"/>
            <ac:spMk id="10" creationId="{D6E0D0BC-06AA-4A7B-BF13-D2090D0711E6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1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5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9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0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1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2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42:53.828" v="61" actId="1076"/>
          <ac:spMkLst>
            <pc:docMk/>
            <pc:sldMk cId="1591139138" sldId="399"/>
            <ac:spMk id="53" creationId="{26814A37-E845-476D-8112-C2F37BA68342}"/>
          </ac:spMkLst>
        </pc:spChg>
        <pc:spChg chg="add mod">
          <ac:chgData name="Олег Батурин" userId="cc479cfdcd957b6a" providerId="LiveId" clId="{F7D8946A-184A-4F7D-AC1E-585FACCFB6A0}" dt="2020-01-21T11:44:08.849" v="95" actId="6549"/>
          <ac:spMkLst>
            <pc:docMk/>
            <pc:sldMk cId="1591139138" sldId="399"/>
            <ac:spMk id="55" creationId="{AE4BEFFE-6A3E-4488-855C-ED5B98B15670}"/>
          </ac:spMkLst>
        </pc:spChg>
        <pc:spChg chg="add mod">
          <ac:chgData name="Олег Батурин" userId="cc479cfdcd957b6a" providerId="LiveId" clId="{F7D8946A-184A-4F7D-AC1E-585FACCFB6A0}" dt="2020-01-21T11:53:58.413" v="472" actId="1076"/>
          <ac:spMkLst>
            <pc:docMk/>
            <pc:sldMk cId="1591139138" sldId="399"/>
            <ac:spMk id="56" creationId="{0022940E-86F5-4E6E-894C-A9490E7F0A2E}"/>
          </ac:spMkLst>
        </pc:spChg>
        <pc:spChg chg="add mod">
          <ac:chgData name="Олег Батурин" userId="cc479cfdcd957b6a" providerId="LiveId" clId="{F7D8946A-184A-4F7D-AC1E-585FACCFB6A0}" dt="2020-01-21T11:54:23.430" v="476" actId="1076"/>
          <ac:spMkLst>
            <pc:docMk/>
            <pc:sldMk cId="1591139138" sldId="399"/>
            <ac:spMk id="57" creationId="{8EF56460-0A23-4DB0-B8AE-46082A5C678A}"/>
          </ac:spMkLst>
        </pc:spChg>
        <pc:spChg chg="add mod">
          <ac:chgData name="Олег Батурин" userId="cc479cfdcd957b6a" providerId="LiveId" clId="{F7D8946A-184A-4F7D-AC1E-585FACCFB6A0}" dt="2020-01-21T11:54:31.277" v="478" actId="1076"/>
          <ac:spMkLst>
            <pc:docMk/>
            <pc:sldMk cId="1591139138" sldId="399"/>
            <ac:spMk id="58" creationId="{CF94C9D1-1CE0-45A4-945B-D7D9647B8BAC}"/>
          </ac:spMkLst>
        </pc:spChg>
        <pc:graphicFrameChg chg="add mod">
          <ac:chgData name="Олег Батурин" userId="cc479cfdcd957b6a" providerId="LiveId" clId="{F7D8946A-184A-4F7D-AC1E-585FACCFB6A0}" dt="2020-01-21T11:43:29.862" v="74" actId="1076"/>
          <ac:graphicFrameMkLst>
            <pc:docMk/>
            <pc:sldMk cId="1591139138" sldId="399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1:54:12.861" v="475" actId="1076"/>
          <ac:graphicFrameMkLst>
            <pc:docMk/>
            <pc:sldMk cId="1591139138" sldId="399"/>
            <ac:graphicFrameMk id="11" creationId="{71D8AEDD-02CE-4C54-94BD-731C4D65A673}"/>
          </ac:graphicFrameMkLst>
        </pc:graphicFrameChg>
        <pc:picChg chg="add mod">
          <ac:chgData name="Олег Батурин" userId="cc479cfdcd957b6a" providerId="LiveId" clId="{F7D8946A-184A-4F7D-AC1E-585FACCFB6A0}" dt="2020-01-21T11:43:24.158" v="73" actId="1076"/>
          <ac:picMkLst>
            <pc:docMk/>
            <pc:sldMk cId="1591139138" sldId="399"/>
            <ac:picMk id="54" creationId="{043F930D-2A26-496C-829F-A1011EDE725E}"/>
          </ac:picMkLst>
        </pc:pic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8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5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6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7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1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5" creationId="{00000000-0000-0000-0000-000000000000}"/>
          </ac:cxnSpMkLst>
        </pc:cxnChg>
      </pc:sldChg>
      <pc:sldChg chg="addSp delSp modSp add modAnim">
        <pc:chgData name="Олег Батурин" userId="cc479cfdcd957b6a" providerId="LiveId" clId="{F7D8946A-184A-4F7D-AC1E-585FACCFB6A0}" dt="2020-01-21T13:28:26.100" v="2113" actId="115"/>
        <pc:sldMkLst>
          <pc:docMk/>
          <pc:sldMk cId="338518303" sldId="400"/>
        </pc:sldMkLst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" creationId="{1891AF12-DA47-41B6-8CD5-334B2A527147}"/>
          </ac:spMkLst>
        </pc:spChg>
        <pc:spChg chg="add">
          <ac:chgData name="Олег Батурин" userId="cc479cfdcd957b6a" providerId="LiveId" clId="{F7D8946A-184A-4F7D-AC1E-585FACCFB6A0}" dt="2020-01-21T12:01:26.817" v="668"/>
          <ac:spMkLst>
            <pc:docMk/>
            <pc:sldMk cId="338518303" sldId="400"/>
            <ac:spMk id="3" creationId="{F063E393-8BA6-4986-9A8D-16156E0A78FF}"/>
          </ac:spMkLst>
        </pc:spChg>
        <pc:spChg chg="add mod">
          <ac:chgData name="Олег Батурин" userId="cc479cfdcd957b6a" providerId="LiveId" clId="{F7D8946A-184A-4F7D-AC1E-585FACCFB6A0}" dt="2020-01-21T12:19:16.462" v="1041" actId="1076"/>
          <ac:spMkLst>
            <pc:docMk/>
            <pc:sldMk cId="338518303" sldId="400"/>
            <ac:spMk id="5" creationId="{EF80E587-B29F-43C9-B191-44BDD086AEFE}"/>
          </ac:spMkLst>
        </pc:spChg>
        <pc:spChg chg="add mod">
          <ac:chgData name="Олег Батурин" userId="cc479cfdcd957b6a" providerId="LiveId" clId="{F7D8946A-184A-4F7D-AC1E-585FACCFB6A0}" dt="2020-01-21T12:21:30.232" v="1111" actId="1076"/>
          <ac:spMkLst>
            <pc:docMk/>
            <pc:sldMk cId="338518303" sldId="400"/>
            <ac:spMk id="11" creationId="{CD9B541E-B52D-423E-B3BA-720F96FF6080}"/>
          </ac:spMkLst>
        </pc:spChg>
        <pc:spChg chg="add mod">
          <ac:chgData name="Олег Батурин" userId="cc479cfdcd957b6a" providerId="LiveId" clId="{F7D8946A-184A-4F7D-AC1E-585FACCFB6A0}" dt="2020-01-21T12:22:00.840" v="1115" actId="1076"/>
          <ac:spMkLst>
            <pc:docMk/>
            <pc:sldMk cId="338518303" sldId="400"/>
            <ac:spMk id="13" creationId="{902CC330-4B5E-40F8-98B8-63D1706BA317}"/>
          </ac:spMkLst>
        </pc:spChg>
        <pc:spChg chg="add del mod">
          <ac:chgData name="Олег Батурин" userId="cc479cfdcd957b6a" providerId="LiveId" clId="{F7D8946A-184A-4F7D-AC1E-585FACCFB6A0}" dt="2020-01-21T12:07:05.957" v="821" actId="478"/>
          <ac:spMkLst>
            <pc:docMk/>
            <pc:sldMk cId="338518303" sldId="400"/>
            <ac:spMk id="19" creationId="{1C206C3D-6F43-41A4-B23C-C5AE9853A334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0" creationId="{09B1CA4E-33CC-4660-BED6-1EAED89575D2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1" creationId="{CC874C1C-7D8F-4651-9F8F-77273E9D13DC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2" creationId="{8A024FD7-C846-43C1-AD18-6DE8283804A8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4" creationId="{CA96B45F-BD3B-4FF7-BFF2-B1EAB630B388}"/>
          </ac:spMkLst>
        </pc:spChg>
        <pc:spChg chg="add mod">
          <ac:chgData name="Олег Батурин" userId="cc479cfdcd957b6a" providerId="LiveId" clId="{F7D8946A-184A-4F7D-AC1E-585FACCFB6A0}" dt="2020-01-21T12:07:09.303" v="822" actId="1076"/>
          <ac:spMkLst>
            <pc:docMk/>
            <pc:sldMk cId="338518303" sldId="400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3:26:15.645" v="2112" actId="122"/>
          <ac:spMkLst>
            <pc:docMk/>
            <pc:sldMk cId="338518303" sldId="400"/>
            <ac:spMk id="29" creationId="{3021B4DB-4503-4CF9-A392-38048C5B19BF}"/>
          </ac:spMkLst>
        </pc:spChg>
        <pc:spChg chg="add del mod">
          <ac:chgData name="Олег Батурин" userId="cc479cfdcd957b6a" providerId="LiveId" clId="{F7D8946A-184A-4F7D-AC1E-585FACCFB6A0}" dt="2020-01-21T12:07:48.656" v="868" actId="478"/>
          <ac:spMkLst>
            <pc:docMk/>
            <pc:sldMk cId="338518303" sldId="400"/>
            <ac:spMk id="30" creationId="{0BFC7D8E-E983-405E-A022-8DBF0DF6E98B}"/>
          </ac:spMkLst>
        </pc:spChg>
        <pc:spChg chg="add mod">
          <ac:chgData name="Олег Батурин" userId="cc479cfdcd957b6a" providerId="LiveId" clId="{F7D8946A-184A-4F7D-AC1E-585FACCFB6A0}" dt="2020-01-21T12:07:38.576" v="864" actId="20577"/>
          <ac:spMkLst>
            <pc:docMk/>
            <pc:sldMk cId="338518303" sldId="400"/>
            <ac:spMk id="31" creationId="{A71F864A-ED56-4BDC-952F-D5B6468EC547}"/>
          </ac:spMkLst>
        </pc:spChg>
        <pc:spChg chg="add mod">
          <ac:chgData name="Олег Батурин" userId="cc479cfdcd957b6a" providerId="LiveId" clId="{F7D8946A-184A-4F7D-AC1E-585FACCFB6A0}" dt="2020-01-21T13:28:26.100" v="2113" actId="115"/>
          <ac:spMkLst>
            <pc:docMk/>
            <pc:sldMk cId="338518303" sldId="400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19:47.539" v="1053" actId="6549"/>
          <ac:spMkLst>
            <pc:docMk/>
            <pc:sldMk cId="338518303" sldId="400"/>
            <ac:spMk id="35" creationId="{737C1C17-6D4F-44F0-9119-34B12E35FDB4}"/>
          </ac:spMkLst>
        </pc:spChg>
        <pc:spChg chg="add mod">
          <ac:chgData name="Олег Батурин" userId="cc479cfdcd957b6a" providerId="LiveId" clId="{F7D8946A-184A-4F7D-AC1E-585FACCFB6A0}" dt="2020-01-21T12:20:37.128" v="1102" actId="1076"/>
          <ac:spMkLst>
            <pc:docMk/>
            <pc:sldMk cId="338518303" sldId="400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1:47:41.437" v="466" actId="478"/>
          <ac:spMkLst>
            <pc:docMk/>
            <pc:sldMk cId="338518303" sldId="400"/>
            <ac:spMk id="53" creationId="{26814A37-E845-476D-8112-C2F37BA68342}"/>
          </ac:spMkLst>
        </pc:spChg>
        <pc:spChg chg="del">
          <ac:chgData name="Олег Батурин" userId="cc479cfdcd957b6a" providerId="LiveId" clId="{F7D8946A-184A-4F7D-AC1E-585FACCFB6A0}" dt="2020-01-21T11:47:45.123" v="470" actId="478"/>
          <ac:spMkLst>
            <pc:docMk/>
            <pc:sldMk cId="338518303" sldId="400"/>
            <ac:spMk id="55" creationId="{AE4BEFFE-6A3E-4488-855C-ED5B98B15670}"/>
          </ac:spMkLst>
        </pc:spChg>
        <pc:spChg chg="del">
          <ac:chgData name="Олег Батурин" userId="cc479cfdcd957b6a" providerId="LiveId" clId="{F7D8946A-184A-4F7D-AC1E-585FACCFB6A0}" dt="2020-01-21T11:47:35.700" v="464" actId="478"/>
          <ac:spMkLst>
            <pc:docMk/>
            <pc:sldMk cId="338518303" sldId="400"/>
            <ac:spMk id="56" creationId="{0022940E-86F5-4E6E-894C-A9490E7F0A2E}"/>
          </ac:spMkLst>
        </pc:spChg>
        <pc:graphicFrameChg chg="add mod">
          <ac:chgData name="Олег Батурин" userId="cc479cfdcd957b6a" providerId="LiveId" clId="{F7D8946A-184A-4F7D-AC1E-585FACCFB6A0}" dt="2020-01-21T12:19:30.582" v="1045" actId="1076"/>
          <ac:graphicFrameMkLst>
            <pc:docMk/>
            <pc:sldMk cId="338518303" sldId="400"/>
            <ac:graphicFrameMk id="4" creationId="{5985291A-98ED-4DAF-A0D0-D3C596D8509F}"/>
          </ac:graphicFrameMkLst>
        </pc:graphicFrameChg>
        <pc:graphicFrameChg chg="del mod">
          <ac:chgData name="Олег Батурин" userId="cc479cfdcd957b6a" providerId="LiveId" clId="{F7D8946A-184A-4F7D-AC1E-585FACCFB6A0}" dt="2020-01-21T11:47:43.448" v="469" actId="478"/>
          <ac:graphicFrameMkLst>
            <pc:docMk/>
            <pc:sldMk cId="338518303" sldId="400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2:20:41.711" v="1103" actId="1076"/>
          <ac:graphicFrameMkLst>
            <pc:docMk/>
            <pc:sldMk cId="338518303" sldId="400"/>
            <ac:graphicFrameMk id="10" creationId="{DFAEC5F0-5B84-4250-90EC-B44C68088E8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5.719" v="1116" actId="1076"/>
          <ac:graphicFrameMkLst>
            <pc:docMk/>
            <pc:sldMk cId="338518303" sldId="400"/>
            <ac:graphicFrameMk id="12" creationId="{8C7CCA8B-C7E0-4FD3-95CF-ABE30751E93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0.840" v="1115" actId="1076"/>
          <ac:graphicFrameMkLst>
            <pc:docMk/>
            <pc:sldMk cId="338518303" sldId="400"/>
            <ac:graphicFrameMk id="14" creationId="{01BA3FDD-BC6F-428C-B401-DEBB94F2BBDC}"/>
          </ac:graphicFrameMkLst>
        </pc:graphicFrameChg>
        <pc:picChg chg="add del mod">
          <ac:chgData name="Олег Батурин" userId="cc479cfdcd957b6a" providerId="LiveId" clId="{F7D8946A-184A-4F7D-AC1E-585FACCFB6A0}" dt="2020-01-21T12:07:00.477" v="819" actId="478"/>
          <ac:picMkLst>
            <pc:docMk/>
            <pc:sldMk cId="338518303" sldId="400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9:33.495" v="1046" actId="1076"/>
          <ac:picMkLst>
            <pc:docMk/>
            <pc:sldMk cId="338518303" sldId="400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21:30.232" v="1111" actId="1076"/>
          <ac:picMkLst>
            <pc:docMk/>
            <pc:sldMk cId="338518303" sldId="400"/>
            <ac:picMk id="37" creationId="{9E615EFB-9370-444F-8DA9-9B99706A994C}"/>
          </ac:picMkLst>
        </pc:picChg>
        <pc:picChg chg="del">
          <ac:chgData name="Олег Батурин" userId="cc479cfdcd957b6a" providerId="LiveId" clId="{F7D8946A-184A-4F7D-AC1E-585FACCFB6A0}" dt="2020-01-21T11:47:42.259" v="467" actId="478"/>
          <ac:picMkLst>
            <pc:docMk/>
            <pc:sldMk cId="338518303" sldId="400"/>
            <ac:picMk id="54" creationId="{043F930D-2A26-496C-829F-A1011EDE725E}"/>
          </ac:picMkLst>
        </pc:picChg>
      </pc:sldChg>
      <pc:sldChg chg="addSp delSp modSp add ord modAnim">
        <pc:chgData name="Олег Батурин" userId="cc479cfdcd957b6a" providerId="LiveId" clId="{F7D8946A-184A-4F7D-AC1E-585FACCFB6A0}" dt="2020-01-21T13:23:41.315" v="2111" actId="688"/>
        <pc:sldMkLst>
          <pc:docMk/>
          <pc:sldMk cId="42923479" sldId="401"/>
        </pc:sldMkLst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0" creationId="{09B1CA4E-33CC-4660-BED6-1EAED89575D2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1" creationId="{CC874C1C-7D8F-4651-9F8F-77273E9D13DC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2" creationId="{8A024FD7-C846-43C1-AD18-6DE8283804A8}"/>
          </ac:spMkLst>
        </pc:spChg>
        <pc:spChg chg="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7" creationId="{237125BB-CBE9-49B2-90B7-F4D6C6246E45}"/>
          </ac:spMkLst>
        </pc:spChg>
        <pc:spChg chg="del">
          <ac:chgData name="Олег Батурин" userId="cc479cfdcd957b6a" providerId="LiveId" clId="{F7D8946A-184A-4F7D-AC1E-585FACCFB6A0}" dt="2020-01-21T12:06:48.375" v="816" actId="478"/>
          <ac:spMkLst>
            <pc:docMk/>
            <pc:sldMk cId="42923479" sldId="401"/>
            <ac:spMk id="29" creationId="{3021B4DB-4503-4CF9-A392-38048C5B19BF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0" creationId="{B9DD0FB3-C436-4087-9C2B-C3B874578F57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1" creationId="{F0A3B68F-F222-440B-8BCC-A84C511586E2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2" creationId="{D4DCBAC9-5808-4113-BF53-653514973D67}"/>
          </ac:spMkLst>
        </pc:spChg>
        <pc:spChg chg="add mod">
          <ac:chgData name="Олег Батурин" userId="cc479cfdcd957b6a" providerId="LiveId" clId="{F7D8946A-184A-4F7D-AC1E-585FACCFB6A0}" dt="2020-01-21T12:12:34.553" v="965" actId="20577"/>
          <ac:spMkLst>
            <pc:docMk/>
            <pc:sldMk cId="42923479" sldId="401"/>
            <ac:spMk id="34" creationId="{A9B5F3E9-6951-46F9-B432-72D90E29B5C2}"/>
          </ac:spMkLst>
        </pc:spChg>
        <pc:spChg chg="add mod">
          <ac:chgData name="Олег Батурин" userId="cc479cfdcd957b6a" providerId="LiveId" clId="{F7D8946A-184A-4F7D-AC1E-585FACCFB6A0}" dt="2020-01-21T12:12:47.942" v="982" actId="20577"/>
          <ac:spMkLst>
            <pc:docMk/>
            <pc:sldMk cId="42923479" sldId="401"/>
            <ac:spMk id="35" creationId="{AE9B490C-F4C4-466B-B88F-1E380E1A2058}"/>
          </ac:spMkLst>
        </pc:spChg>
        <pc:spChg chg="add mod">
          <ac:chgData name="Олег Батурин" userId="cc479cfdcd957b6a" providerId="LiveId" clId="{F7D8946A-184A-4F7D-AC1E-585FACCFB6A0}" dt="2020-01-21T12:13:05.014" v="992" actId="6549"/>
          <ac:spMkLst>
            <pc:docMk/>
            <pc:sldMk cId="42923479" sldId="401"/>
            <ac:spMk id="36" creationId="{63A60653-2AE5-41C5-A4A3-99A6D3E1A5AC}"/>
          </ac:spMkLst>
        </pc:spChg>
        <pc:graphicFrameChg chg="del">
          <ac:chgData name="Олег Батурин" userId="cc479cfdcd957b6a" providerId="LiveId" clId="{F7D8946A-184A-4F7D-AC1E-585FACCFB6A0}" dt="2020-01-21T12:06:45.199" v="814" actId="478"/>
          <ac:graphicFrameMkLst>
            <pc:docMk/>
            <pc:sldMk cId="42923479" sldId="401"/>
            <ac:graphicFrameMk id="4" creationId="{5985291A-98ED-4DAF-A0D0-D3C596D8509F}"/>
          </ac:graphicFrameMkLst>
        </pc:graphicFrameChg>
        <pc:picChg chg="mod">
          <ac:chgData name="Олег Батурин" userId="cc479cfdcd957b6a" providerId="LiveId" clId="{F7D8946A-184A-4F7D-AC1E-585FACCFB6A0}" dt="2020-01-21T12:12:00.135" v="947" actId="1076"/>
          <ac:picMkLst>
            <pc:docMk/>
            <pc:sldMk cId="42923479" sldId="401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2:04.600" v="948" actId="1076"/>
          <ac:picMkLst>
            <pc:docMk/>
            <pc:sldMk cId="42923479" sldId="401"/>
            <ac:picMk id="26" creationId="{11F70B42-1845-4201-A4A7-7C2B75385D50}"/>
          </ac:picMkLst>
        </pc:picChg>
        <pc:picChg chg="del">
          <ac:chgData name="Олег Батурин" userId="cc479cfdcd957b6a" providerId="LiveId" clId="{F7D8946A-184A-4F7D-AC1E-585FACCFB6A0}" dt="2020-01-21T12:06:46.498" v="815" actId="478"/>
          <ac:picMkLst>
            <pc:docMk/>
            <pc:sldMk cId="42923479" sldId="401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12:19.878" v="953" actId="1076"/>
          <ac:picMkLst>
            <pc:docMk/>
            <pc:sldMk cId="42923479" sldId="401"/>
            <ac:picMk id="33" creationId="{35E276FB-F51C-4F98-94BF-A7CDBD2ECF8A}"/>
          </ac:picMkLst>
        </pc:picChg>
        <pc:picChg chg="add mod modCrop">
          <ac:chgData name="Олег Батурин" userId="cc479cfdcd957b6a" providerId="LiveId" clId="{F7D8946A-184A-4F7D-AC1E-585FACCFB6A0}" dt="2020-01-21T13:23:41.315" v="2111" actId="688"/>
          <ac:picMkLst>
            <pc:docMk/>
            <pc:sldMk cId="42923479" sldId="401"/>
            <ac:picMk id="37" creationId="{411201BE-F22A-4F09-9424-44DC088DCA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4:57.775" v="1812"/>
        <pc:sldMkLst>
          <pc:docMk/>
          <pc:sldMk cId="3186068855" sldId="402"/>
        </pc:sldMkLst>
        <pc:spChg chg="add mod">
          <ac:chgData name="Олег Батурин" userId="cc479cfdcd957b6a" providerId="LiveId" clId="{F7D8946A-184A-4F7D-AC1E-585FACCFB6A0}" dt="2020-01-21T12:26:02.351" v="1140" actId="1076"/>
          <ac:spMkLst>
            <pc:docMk/>
            <pc:sldMk cId="3186068855" sldId="402"/>
            <ac:spMk id="2" creationId="{093EAC73-5EC8-4603-A74D-5CCF46F0A547}"/>
          </ac:spMkLst>
        </pc:spChg>
        <pc:spChg chg="del">
          <ac:chgData name="Олег Батурин" userId="cc479cfdcd957b6a" providerId="LiveId" clId="{F7D8946A-184A-4F7D-AC1E-585FACCFB6A0}" dt="2020-01-21T12:28:10.928" v="1218" actId="478"/>
          <ac:spMkLst>
            <pc:docMk/>
            <pc:sldMk cId="3186068855" sldId="402"/>
            <ac:spMk id="5" creationId="{EF80E587-B29F-43C9-B191-44BDD086AEFE}"/>
          </ac:spMkLst>
        </pc:spChg>
        <pc:spChg chg="del">
          <ac:chgData name="Олег Батурин" userId="cc479cfdcd957b6a" providerId="LiveId" clId="{F7D8946A-184A-4F7D-AC1E-585FACCFB6A0}" dt="2020-01-21T12:28:56.166" v="1268" actId="478"/>
          <ac:spMkLst>
            <pc:docMk/>
            <pc:sldMk cId="3186068855" sldId="402"/>
            <ac:spMk id="13" creationId="{902CC330-4B5E-40F8-98B8-63D1706BA317}"/>
          </ac:spMkLst>
        </pc:spChg>
        <pc:spChg chg="add mod">
          <ac:chgData name="Олег Батурин" userId="cc479cfdcd957b6a" providerId="LiveId" clId="{F7D8946A-184A-4F7D-AC1E-585FACCFB6A0}" dt="2020-01-21T12:27:05.743" v="1202" actId="1076"/>
          <ac:spMkLst>
            <pc:docMk/>
            <pc:sldMk cId="3186068855" sldId="402"/>
            <ac:spMk id="15" creationId="{51E5494B-C860-4C9E-BDC5-A036E4E3C260}"/>
          </ac:spMkLst>
        </pc:spChg>
        <pc:spChg chg="add del mod">
          <ac:chgData name="Олег Батурин" userId="cc479cfdcd957b6a" providerId="LiveId" clId="{F7D8946A-184A-4F7D-AC1E-585FACCFB6A0}" dt="2020-01-21T12:28:33.535" v="1222" actId="478"/>
          <ac:spMkLst>
            <pc:docMk/>
            <pc:sldMk cId="3186068855" sldId="402"/>
            <ac:spMk id="17" creationId="{15D94166-8D7F-4473-971B-C46377500710}"/>
          </ac:spMkLst>
        </pc:spChg>
        <pc:spChg chg="add del mod">
          <ac:chgData name="Олег Батурин" userId="cc479cfdcd957b6a" providerId="LiveId" clId="{F7D8946A-184A-4F7D-AC1E-585FACCFB6A0}" dt="2020-01-21T12:28:20.179" v="1221" actId="478"/>
          <ac:spMkLst>
            <pc:docMk/>
            <pc:sldMk cId="3186068855" sldId="402"/>
            <ac:spMk id="19" creationId="{D0FD9A37-402F-4507-980A-23C4DD0B71B6}"/>
          </ac:spMkLst>
        </pc:spChg>
        <pc:spChg chg="add mod">
          <ac:chgData name="Олег Батурин" userId="cc479cfdcd957b6a" providerId="LiveId" clId="{F7D8946A-184A-4F7D-AC1E-585FACCFB6A0}" dt="2020-01-21T12:29:18.448" v="1270" actId="1076"/>
          <ac:spMkLst>
            <pc:docMk/>
            <pc:sldMk cId="3186068855" sldId="402"/>
            <ac:spMk id="21" creationId="{729CD624-5F07-480F-994D-9792BBEFC228}"/>
          </ac:spMkLst>
        </pc:spChg>
        <pc:spChg chg="add mod">
          <ac:chgData name="Олег Батурин" userId="cc479cfdcd957b6a" providerId="LiveId" clId="{F7D8946A-184A-4F7D-AC1E-585FACCFB6A0}" dt="2020-01-21T12:29:35.857" v="1272" actId="1076"/>
          <ac:spMkLst>
            <pc:docMk/>
            <pc:sldMk cId="3186068855" sldId="402"/>
            <ac:spMk id="23" creationId="{AFED4CD2-A90B-4D87-B9ED-B9F73D6538B1}"/>
          </ac:spMkLst>
        </pc:spChg>
        <pc:spChg chg="del mod">
          <ac:chgData name="Олег Батурин" userId="cc479cfdcd957b6a" providerId="LiveId" clId="{F7D8946A-184A-4F7D-AC1E-585FACCFB6A0}" dt="2020-01-21T12:22:29.586" v="1120" actId="478"/>
          <ac:spMkLst>
            <pc:docMk/>
            <pc:sldMk cId="3186068855" sldId="402"/>
            <ac:spMk id="25" creationId="{EF287203-7D76-4F46-A76E-E4E08FE1A20C}"/>
          </ac:spMkLst>
        </pc:spChg>
        <pc:spChg chg="add del mod">
          <ac:chgData name="Олег Батурин" userId="cc479cfdcd957b6a" providerId="LiveId" clId="{F7D8946A-184A-4F7D-AC1E-585FACCFB6A0}" dt="2020-01-21T12:30:15.021" v="1277" actId="478"/>
          <ac:spMkLst>
            <pc:docMk/>
            <pc:sldMk cId="3186068855" sldId="402"/>
            <ac:spMk id="26" creationId="{0DA43B0F-AA2A-47C3-9D5D-70AA046D99F6}"/>
          </ac:spMkLst>
        </pc:spChg>
        <pc:spChg chg="del">
          <ac:chgData name="Олег Батурин" userId="cc479cfdcd957b6a" providerId="LiveId" clId="{F7D8946A-184A-4F7D-AC1E-585FACCFB6A0}" dt="2020-01-21T12:22:31.807" v="1121" actId="478"/>
          <ac:spMkLst>
            <pc:docMk/>
            <pc:sldMk cId="3186068855" sldId="402"/>
            <ac:spMk id="29" creationId="{3021B4DB-4503-4CF9-A392-38048C5B19BF}"/>
          </ac:spMkLst>
        </pc:spChg>
        <pc:spChg chg="add mod">
          <ac:chgData name="Олег Батурин" userId="cc479cfdcd957b6a" providerId="LiveId" clId="{F7D8946A-184A-4F7D-AC1E-585FACCFB6A0}" dt="2020-01-21T12:31:01.874" v="1283" actId="255"/>
          <ac:spMkLst>
            <pc:docMk/>
            <pc:sldMk cId="3186068855" sldId="402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22:34.398" v="1123" actId="478"/>
          <ac:spMkLst>
            <pc:docMk/>
            <pc:sldMk cId="3186068855" sldId="402"/>
            <ac:spMk id="31" creationId="{A71F864A-ED56-4BDC-952F-D5B6468EC547}"/>
          </ac:spMkLst>
        </pc:spChg>
        <pc:spChg chg="mod">
          <ac:chgData name="Олег Батурин" userId="cc479cfdcd957b6a" providerId="LiveId" clId="{F7D8946A-184A-4F7D-AC1E-585FACCFB6A0}" dt="2020-01-21T12:22:51.945" v="1130" actId="115"/>
          <ac:spMkLst>
            <pc:docMk/>
            <pc:sldMk cId="3186068855" sldId="402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27:27.097" v="1214" actId="20577"/>
          <ac:spMkLst>
            <pc:docMk/>
            <pc:sldMk cId="3186068855" sldId="402"/>
            <ac:spMk id="33" creationId="{51475794-75CE-4A64-B4A0-C900993EA4E4}"/>
          </ac:spMkLst>
        </pc:spChg>
        <pc:spChg chg="add mod">
          <ac:chgData name="Олег Батурин" userId="cc479cfdcd957b6a" providerId="LiveId" clId="{F7D8946A-184A-4F7D-AC1E-585FACCFB6A0}" dt="2020-01-21T12:27:22.824" v="1205" actId="1076"/>
          <ac:spMkLst>
            <pc:docMk/>
            <pc:sldMk cId="3186068855" sldId="402"/>
            <ac:spMk id="34" creationId="{E59855AE-5986-47F6-878C-6E73F32AAEAC}"/>
          </ac:spMkLst>
        </pc:spChg>
        <pc:spChg chg="mod">
          <ac:chgData name="Олег Батурин" userId="cc479cfdcd957b6a" providerId="LiveId" clId="{F7D8946A-184A-4F7D-AC1E-585FACCFB6A0}" dt="2020-01-21T12:26:19.464" v="1182" actId="20577"/>
          <ac:spMkLst>
            <pc:docMk/>
            <pc:sldMk cId="3186068855" sldId="402"/>
            <ac:spMk id="35" creationId="{737C1C17-6D4F-44F0-9119-34B12E35FDB4}"/>
          </ac:spMkLst>
        </pc:spChg>
        <pc:spChg chg="del mod">
          <ac:chgData name="Олег Батурин" userId="cc479cfdcd957b6a" providerId="LiveId" clId="{F7D8946A-184A-4F7D-AC1E-585FACCFB6A0}" dt="2020-01-21T12:34:37.658" v="1503" actId="478"/>
          <ac:spMkLst>
            <pc:docMk/>
            <pc:sldMk cId="3186068855" sldId="402"/>
            <ac:spMk id="36" creationId="{DE04BB8A-660B-4A3F-89B2-EFC1927FBDFD}"/>
          </ac:spMkLst>
        </pc:spChg>
        <pc:spChg chg="add mod">
          <ac:chgData name="Олег Батурин" userId="cc479cfdcd957b6a" providerId="LiveId" clId="{F7D8946A-184A-4F7D-AC1E-585FACCFB6A0}" dt="2020-01-21T12:32:08.375" v="1393" actId="1076"/>
          <ac:spMkLst>
            <pc:docMk/>
            <pc:sldMk cId="3186068855" sldId="402"/>
            <ac:spMk id="38" creationId="{014AE27B-304E-4DFA-87B5-E3DA9098FBDB}"/>
          </ac:spMkLst>
        </pc:spChg>
        <pc:spChg chg="add mod">
          <ac:chgData name="Олег Батурин" userId="cc479cfdcd957b6a" providerId="LiveId" clId="{F7D8946A-184A-4F7D-AC1E-585FACCFB6A0}" dt="2020-01-21T12:28:53.047" v="1267" actId="1076"/>
          <ac:spMkLst>
            <pc:docMk/>
            <pc:sldMk cId="3186068855" sldId="402"/>
            <ac:spMk id="39" creationId="{883BAB65-9E46-4C15-9840-AD1E030CC607}"/>
          </ac:spMkLst>
        </pc:spChg>
        <pc:spChg chg="add mod">
          <ac:chgData name="Олег Батурин" userId="cc479cfdcd957b6a" providerId="LiveId" clId="{F7D8946A-184A-4F7D-AC1E-585FACCFB6A0}" dt="2020-01-21T12:33:24.135" v="1414" actId="1076"/>
          <ac:spMkLst>
            <pc:docMk/>
            <pc:sldMk cId="3186068855" sldId="402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31:08.090" v="1285" actId="1076"/>
          <ac:spMkLst>
            <pc:docMk/>
            <pc:sldMk cId="3186068855" sldId="402"/>
            <ac:spMk id="46" creationId="{9F6B9E1E-6FAD-4610-87F9-3C99FE4089CE}"/>
          </ac:spMkLst>
        </pc:spChg>
        <pc:spChg chg="add mod">
          <ac:chgData name="Олег Батурин" userId="cc479cfdcd957b6a" providerId="LiveId" clId="{F7D8946A-184A-4F7D-AC1E-585FACCFB6A0}" dt="2020-01-21T12:31:24.824" v="1304" actId="20577"/>
          <ac:spMkLst>
            <pc:docMk/>
            <pc:sldMk cId="3186068855" sldId="402"/>
            <ac:spMk id="48" creationId="{468FD904-D0D9-4894-B14D-FCC403EF8311}"/>
          </ac:spMkLst>
        </pc:spChg>
        <pc:spChg chg="add mod">
          <ac:chgData name="Олег Батурин" userId="cc479cfdcd957b6a" providerId="LiveId" clId="{F7D8946A-184A-4F7D-AC1E-585FACCFB6A0}" dt="2020-01-21T12:31:55.814" v="1389" actId="313"/>
          <ac:spMkLst>
            <pc:docMk/>
            <pc:sldMk cId="3186068855" sldId="402"/>
            <ac:spMk id="49" creationId="{C007A520-7AB2-4D78-AC4D-4558C2847F74}"/>
          </ac:spMkLst>
        </pc:spChg>
        <pc:spChg chg="add mod">
          <ac:chgData name="Олег Батурин" userId="cc479cfdcd957b6a" providerId="LiveId" clId="{F7D8946A-184A-4F7D-AC1E-585FACCFB6A0}" dt="2020-01-21T12:32:26.887" v="1407" actId="1076"/>
          <ac:spMkLst>
            <pc:docMk/>
            <pc:sldMk cId="3186068855" sldId="402"/>
            <ac:spMk id="51" creationId="{7FC96311-76A5-4055-9283-49B04DA8A494}"/>
          </ac:spMkLst>
        </pc:spChg>
        <pc:spChg chg="add mod">
          <ac:chgData name="Олег Батурин" userId="cc479cfdcd957b6a" providerId="LiveId" clId="{F7D8946A-184A-4F7D-AC1E-585FACCFB6A0}" dt="2020-01-21T12:33:48.818" v="1491" actId="6549"/>
          <ac:spMkLst>
            <pc:docMk/>
            <pc:sldMk cId="3186068855" sldId="402"/>
            <ac:spMk id="54" creationId="{1F71C8BF-09F7-4774-A652-41198E68C32F}"/>
          </ac:spMkLst>
        </pc:spChg>
        <pc:graphicFrameChg chg="del">
          <ac:chgData name="Олег Батурин" userId="cc479cfdcd957b6a" providerId="LiveId" clId="{F7D8946A-184A-4F7D-AC1E-585FACCFB6A0}" dt="2020-01-21T12:22:31.807" v="1121" actId="478"/>
          <ac:graphicFrameMkLst>
            <pc:docMk/>
            <pc:sldMk cId="3186068855" sldId="402"/>
            <ac:graphicFrameMk id="4" creationId="{5985291A-98ED-4DAF-A0D0-D3C596D8509F}"/>
          </ac:graphicFrameMkLst>
        </pc:graphicFrameChg>
        <pc:graphicFrameChg chg="add mod">
          <ac:chgData name="Олег Батурин" userId="cc479cfdcd957b6a" providerId="LiveId" clId="{F7D8946A-184A-4F7D-AC1E-585FACCFB6A0}" dt="2020-01-21T12:26:02.351" v="1140" actId="1076"/>
          <ac:graphicFrameMkLst>
            <pc:docMk/>
            <pc:sldMk cId="3186068855" sldId="402"/>
            <ac:graphicFrameMk id="9" creationId="{D6446BCD-A037-45A4-A5DD-E73EDA9D174E}"/>
          </ac:graphicFrameMkLst>
        </pc:graphicFrameChg>
        <pc:graphicFrameChg chg="del">
          <ac:chgData name="Олег Батурин" userId="cc479cfdcd957b6a" providerId="LiveId" clId="{F7D8946A-184A-4F7D-AC1E-585FACCFB6A0}" dt="2020-01-21T12:23:04.707" v="1136" actId="478"/>
          <ac:graphicFrameMkLst>
            <pc:docMk/>
            <pc:sldMk cId="3186068855" sldId="402"/>
            <ac:graphicFrameMk id="10" creationId="{DFAEC5F0-5B84-4250-90EC-B44C68088E8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2" creationId="{8C7CCA8B-C7E0-4FD3-95CF-ABE30751E93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4" creationId="{01BA3FDD-BC6F-428C-B401-DEBB94F2BBDC}"/>
          </ac:graphicFrameMkLst>
        </pc:graphicFrameChg>
        <pc:graphicFrameChg chg="add mod">
          <ac:chgData name="Олег Батурин" userId="cc479cfdcd957b6a" providerId="LiveId" clId="{F7D8946A-184A-4F7D-AC1E-585FACCFB6A0}" dt="2020-01-21T12:27:31.407" v="1215" actId="1076"/>
          <ac:graphicFrameMkLst>
            <pc:docMk/>
            <pc:sldMk cId="3186068855" sldId="402"/>
            <ac:graphicFrameMk id="16" creationId="{49047C32-592D-47DE-8EDC-CF053A93F958}"/>
          </ac:graphicFrameMkLst>
        </pc:graphicFrameChg>
        <pc:graphicFrameChg chg="add mod">
          <ac:chgData name="Олег Батурин" userId="cc479cfdcd957b6a" providerId="LiveId" clId="{F7D8946A-184A-4F7D-AC1E-585FACCFB6A0}" dt="2020-01-21T12:27:58.583" v="1217" actId="1076"/>
          <ac:graphicFrameMkLst>
            <pc:docMk/>
            <pc:sldMk cId="3186068855" sldId="402"/>
            <ac:graphicFrameMk id="18" creationId="{5C04BECA-F9E1-4994-AAA7-59818A62D617}"/>
          </ac:graphicFrameMkLst>
        </pc:graphicFrameChg>
        <pc:graphicFrameChg chg="add mod">
          <ac:chgData name="Олег Батурин" userId="cc479cfdcd957b6a" providerId="LiveId" clId="{F7D8946A-184A-4F7D-AC1E-585FACCFB6A0}" dt="2020-01-21T12:28:15.785" v="1220" actId="1076"/>
          <ac:graphicFrameMkLst>
            <pc:docMk/>
            <pc:sldMk cId="3186068855" sldId="402"/>
            <ac:graphicFrameMk id="20" creationId="{AD675FBD-A8BC-41C8-A5B1-BE0123D8936B}"/>
          </ac:graphicFrameMkLst>
        </pc:graphicFrameChg>
        <pc:graphicFrameChg chg="add mod">
          <ac:chgData name="Олег Батурин" userId="cc479cfdcd957b6a" providerId="LiveId" clId="{F7D8946A-184A-4F7D-AC1E-585FACCFB6A0}" dt="2020-01-21T12:31:32.072" v="1307" actId="1076"/>
          <ac:graphicFrameMkLst>
            <pc:docMk/>
            <pc:sldMk cId="3186068855" sldId="402"/>
            <ac:graphicFrameMk id="22" creationId="{7F5546AC-A148-4F4E-B7A9-E0D30599C6A2}"/>
          </ac:graphicFrameMkLst>
        </pc:graphicFrameChg>
        <pc:graphicFrameChg chg="add mod">
          <ac:chgData name="Олег Батурин" userId="cc479cfdcd957b6a" providerId="LiveId" clId="{F7D8946A-184A-4F7D-AC1E-585FACCFB6A0}" dt="2020-01-21T12:29:35.857" v="1272" actId="1076"/>
          <ac:graphicFrameMkLst>
            <pc:docMk/>
            <pc:sldMk cId="3186068855" sldId="402"/>
            <ac:graphicFrameMk id="24" creationId="{5A08EB6C-0ECC-49AF-8BCC-3AF53CDA4D2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30:12.745" v="1276" actId="478"/>
          <ac:graphicFrameMkLst>
            <pc:docMk/>
            <pc:sldMk cId="3186068855" sldId="402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33:24.135" v="1414" actId="1076"/>
          <ac:graphicFrameMkLst>
            <pc:docMk/>
            <pc:sldMk cId="3186068855" sldId="402"/>
            <ac:graphicFrameMk id="41" creationId="{0DAFC433-3FF8-4688-BF4C-5C4AF53B5F9E}"/>
          </ac:graphicFrameMkLst>
        </pc:graphicFrameChg>
        <pc:picChg chg="del">
          <ac:chgData name="Олег Батурин" userId="cc479cfdcd957b6a" providerId="LiveId" clId="{F7D8946A-184A-4F7D-AC1E-585FACCFB6A0}" dt="2020-01-21T12:22:32.723" v="1122" actId="478"/>
          <ac:picMkLst>
            <pc:docMk/>
            <pc:sldMk cId="3186068855" sldId="402"/>
            <ac:picMk id="28" creationId="{976F67AD-C48A-40F8-82F7-3327D0E18F9B}"/>
          </ac:picMkLst>
        </pc:picChg>
        <pc:picChg chg="del">
          <ac:chgData name="Олег Батурин" userId="cc479cfdcd957b6a" providerId="LiveId" clId="{F7D8946A-184A-4F7D-AC1E-585FACCFB6A0}" dt="2020-01-21T12:23:06.510" v="1137" actId="478"/>
          <ac:picMkLst>
            <pc:docMk/>
            <pc:sldMk cId="3186068855" sldId="402"/>
            <ac:picMk id="37" creationId="{9E615EFB-9370-444F-8DA9-9B99706A99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9:09.841" v="1902"/>
        <pc:sldMkLst>
          <pc:docMk/>
          <pc:sldMk cId="4124349484" sldId="403"/>
        </pc:sldMkLst>
        <pc:spChg chg="add mod">
          <ac:chgData name="Олег Батурин" userId="cc479cfdcd957b6a" providerId="LiveId" clId="{F7D8946A-184A-4F7D-AC1E-585FACCFB6A0}" dt="2020-01-21T12:35:35.096" v="1513" actId="1076"/>
          <ac:spMkLst>
            <pc:docMk/>
            <pc:sldMk cId="4124349484" sldId="403"/>
            <ac:spMk id="4" creationId="{E389330F-F902-42A7-A737-3D1030E61DF8}"/>
          </ac:spMkLst>
        </pc:spChg>
        <pc:spChg chg="add mod">
          <ac:chgData name="Олег Батурин" userId="cc479cfdcd957b6a" providerId="LiveId" clId="{F7D8946A-184A-4F7D-AC1E-585FACCFB6A0}" dt="2020-01-21T12:39:18.706" v="1696" actId="1076"/>
          <ac:spMkLst>
            <pc:docMk/>
            <pc:sldMk cId="4124349484" sldId="403"/>
            <ac:spMk id="10" creationId="{98FF50F4-ADCD-49B4-BD8D-621759462E4E}"/>
          </ac:spMkLst>
        </pc:spChg>
        <pc:spChg chg="add del">
          <ac:chgData name="Олег Батурин" userId="cc479cfdcd957b6a" providerId="LiveId" clId="{F7D8946A-184A-4F7D-AC1E-585FACCFB6A0}" dt="2020-01-21T12:39:33.458" v="1698" actId="478"/>
          <ac:spMkLst>
            <pc:docMk/>
            <pc:sldMk cId="4124349484" sldId="403"/>
            <ac:spMk id="13" creationId="{6B466236-D701-49DE-87D6-74B00F77F27B}"/>
          </ac:spMkLst>
        </pc:spChg>
        <pc:spChg chg="add del mod">
          <ac:chgData name="Олег Батурин" userId="cc479cfdcd957b6a" providerId="LiveId" clId="{F7D8946A-184A-4F7D-AC1E-585FACCFB6A0}" dt="2020-01-21T12:40:56.600" v="1705" actId="478"/>
          <ac:spMkLst>
            <pc:docMk/>
            <pc:sldMk cId="4124349484" sldId="403"/>
            <ac:spMk id="17" creationId="{618283F3-23D9-4F1A-9020-A2431AC481BD}"/>
          </ac:spMkLst>
        </pc:spChg>
        <pc:spChg chg="add del mod">
          <ac:chgData name="Олег Батурин" userId="cc479cfdcd957b6a" providerId="LiveId" clId="{F7D8946A-184A-4F7D-AC1E-585FACCFB6A0}" dt="2020-01-21T12:40:58.504" v="1706" actId="478"/>
          <ac:spMkLst>
            <pc:docMk/>
            <pc:sldMk cId="4124349484" sldId="403"/>
            <ac:spMk id="25" creationId="{0437CC8A-F3FF-466F-BAE2-73E363B56B27}"/>
          </ac:spMkLst>
        </pc:spChg>
        <pc:spChg chg="add del mod">
          <ac:chgData name="Олег Батурин" userId="cc479cfdcd957b6a" providerId="LiveId" clId="{F7D8946A-184A-4F7D-AC1E-585FACCFB6A0}" dt="2020-01-21T12:41:17.458" v="1709" actId="478"/>
          <ac:spMkLst>
            <pc:docMk/>
            <pc:sldMk cId="4124349484" sldId="403"/>
            <ac:spMk id="28" creationId="{9AC6C7C8-81B1-45F5-9D13-A261D2A545D6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34:24.435" v="1498" actId="478"/>
          <ac:spMkLst>
            <pc:docMk/>
            <pc:sldMk cId="4124349484" sldId="403"/>
            <ac:spMk id="33" creationId="{51475794-75CE-4A64-B4A0-C900993EA4E4}"/>
          </ac:spMkLst>
        </pc:spChg>
        <pc:spChg chg="del">
          <ac:chgData name="Олег Батурин" userId="cc479cfdcd957b6a" providerId="LiveId" clId="{F7D8946A-184A-4F7D-AC1E-585FACCFB6A0}" dt="2020-01-21T12:34:26.186" v="1499" actId="478"/>
          <ac:spMkLst>
            <pc:docMk/>
            <pc:sldMk cId="4124349484" sldId="403"/>
            <ac:spMk id="34" creationId="{E59855AE-5986-47F6-878C-6E73F32AAEAC}"/>
          </ac:spMkLst>
        </pc:spChg>
        <pc:spChg chg="del mod">
          <ac:chgData name="Олег Батурин" userId="cc479cfdcd957b6a" providerId="LiveId" clId="{F7D8946A-184A-4F7D-AC1E-585FACCFB6A0}" dt="2020-01-21T12:34:14.502" v="1495" actId="478"/>
          <ac:spMkLst>
            <pc:docMk/>
            <pc:sldMk cId="4124349484" sldId="403"/>
            <ac:spMk id="35" creationId="{737C1C17-6D4F-44F0-9119-34B12E35FDB4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36" creationId="{DE04BB8A-660B-4A3F-89B2-EFC1927FBDFD}"/>
          </ac:spMkLst>
        </pc:spChg>
        <pc:spChg chg="add del mod">
          <ac:chgData name="Олег Батурин" userId="cc479cfdcd957b6a" providerId="LiveId" clId="{F7D8946A-184A-4F7D-AC1E-585FACCFB6A0}" dt="2020-01-21T12:47:52.810" v="1857" actId="478"/>
          <ac:spMkLst>
            <pc:docMk/>
            <pc:sldMk cId="4124349484" sldId="403"/>
            <ac:spMk id="37" creationId="{9020F62B-DFCE-4A57-95CE-EEEFCCACA06C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8" creationId="{014AE27B-304E-4DFA-87B5-E3DA9098FBDB}"/>
          </ac:spMkLst>
        </pc:spChg>
        <pc:spChg chg="del">
          <ac:chgData name="Олег Батурин" userId="cc479cfdcd957b6a" providerId="LiveId" clId="{F7D8946A-184A-4F7D-AC1E-585FACCFB6A0}" dt="2020-01-21T12:34:28.027" v="1500" actId="478"/>
          <ac:spMkLst>
            <pc:docMk/>
            <pc:sldMk cId="4124349484" sldId="403"/>
            <ac:spMk id="39" creationId="{883BAB65-9E46-4C15-9840-AD1E030CC607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3" creationId="{E45D9ADB-84C4-44DF-A9BD-5290DBCF29E1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4" creationId="{328E4FC1-3B7B-444B-B9DE-0DF42D1E7B90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5" creationId="{7C26A221-899D-4CE2-A684-1ACEE5A66F3E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46" creationId="{9F6B9E1E-6FAD-4610-87F9-3C99FE4089CE}"/>
          </ac:spMkLst>
        </pc:spChg>
        <pc:spChg chg="del">
          <ac:chgData name="Олег Батурин" userId="cc479cfdcd957b6a" providerId="LiveId" clId="{F7D8946A-184A-4F7D-AC1E-585FACCFB6A0}" dt="2020-01-21T12:34:29.705" v="1501" actId="478"/>
          <ac:spMkLst>
            <pc:docMk/>
            <pc:sldMk cId="4124349484" sldId="403"/>
            <ac:spMk id="48" creationId="{468FD904-D0D9-4894-B14D-FCC403EF8311}"/>
          </ac:spMkLst>
        </pc:spChg>
        <pc:spChg chg="del">
          <ac:chgData name="Олег Батурин" userId="cc479cfdcd957b6a" providerId="LiveId" clId="{F7D8946A-184A-4F7D-AC1E-585FACCFB6A0}" dt="2020-01-21T12:34:32.210" v="1502" actId="478"/>
          <ac:spMkLst>
            <pc:docMk/>
            <pc:sldMk cId="4124349484" sldId="403"/>
            <ac:spMk id="49" creationId="{C007A520-7AB2-4D78-AC4D-4558C2847F74}"/>
          </ac:spMkLst>
        </pc:spChg>
        <pc:spChg chg="del">
          <ac:chgData name="Олег Батурин" userId="cc479cfdcd957b6a" providerId="LiveId" clId="{F7D8946A-184A-4F7D-AC1E-585FACCFB6A0}" dt="2020-01-21T12:34:21.391" v="1497" actId="478"/>
          <ac:spMkLst>
            <pc:docMk/>
            <pc:sldMk cId="4124349484" sldId="403"/>
            <ac:spMk id="51" creationId="{7FC96311-76A5-4055-9283-49B04DA8A494}"/>
          </ac:spMkLst>
        </pc:spChg>
        <pc:spChg chg="mod">
          <ac:chgData name="Олег Батурин" userId="cc479cfdcd957b6a" providerId="LiveId" clId="{F7D8946A-184A-4F7D-AC1E-585FACCFB6A0}" dt="2020-01-21T12:41:46.968" v="1712" actId="164"/>
          <ac:spMkLst>
            <pc:docMk/>
            <pc:sldMk cId="4124349484" sldId="403"/>
            <ac:spMk id="54" creationId="{1F71C8BF-09F7-4774-A652-41198E68C32F}"/>
          </ac:spMkLst>
        </pc:spChg>
        <pc:spChg chg="add mod">
          <ac:chgData name="Олег Батурин" userId="cc479cfdcd957b6a" providerId="LiveId" clId="{F7D8946A-184A-4F7D-AC1E-585FACCFB6A0}" dt="2020-01-21T12:42:47.333" v="1782" actId="20577"/>
          <ac:spMkLst>
            <pc:docMk/>
            <pc:sldMk cId="4124349484" sldId="403"/>
            <ac:spMk id="57" creationId="{22E062EC-50F0-4996-9AD1-60553F3DC61D}"/>
          </ac:spMkLst>
        </pc:spChg>
        <pc:spChg chg="add del mod">
          <ac:chgData name="Олег Батурин" userId="cc479cfdcd957b6a" providerId="LiveId" clId="{F7D8946A-184A-4F7D-AC1E-585FACCFB6A0}" dt="2020-01-21T12:43:09.362" v="1785" actId="478"/>
          <ac:spMkLst>
            <pc:docMk/>
            <pc:sldMk cId="4124349484" sldId="403"/>
            <ac:spMk id="58" creationId="{E9C024CF-A71B-4617-B764-1BC2F7189FDE}"/>
          </ac:spMkLst>
        </pc:spChg>
        <pc:spChg chg="add mod">
          <ac:chgData name="Олег Батурин" userId="cc479cfdcd957b6a" providerId="LiveId" clId="{F7D8946A-184A-4F7D-AC1E-585FACCFB6A0}" dt="2020-01-21T12:43:45.935" v="1791" actId="1076"/>
          <ac:spMkLst>
            <pc:docMk/>
            <pc:sldMk cId="4124349484" sldId="403"/>
            <ac:spMk id="59" creationId="{061308B9-A680-4CC5-AE73-AECD0481F86B}"/>
          </ac:spMkLst>
        </pc:spChg>
        <pc:spChg chg="add mod">
          <ac:chgData name="Олег Батурин" userId="cc479cfdcd957b6a" providerId="LiveId" clId="{F7D8946A-184A-4F7D-AC1E-585FACCFB6A0}" dt="2020-01-21T12:46:28.512" v="1845" actId="1076"/>
          <ac:spMkLst>
            <pc:docMk/>
            <pc:sldMk cId="4124349484" sldId="403"/>
            <ac:spMk id="60" creationId="{B901C60B-80A3-4A71-B2E1-2CD348AE35A2}"/>
          </ac:spMkLst>
        </pc:spChg>
        <pc:grpChg chg="add mod">
          <ac:chgData name="Олег Батурин" userId="cc479cfdcd957b6a" providerId="LiveId" clId="{F7D8946A-184A-4F7D-AC1E-585FACCFB6A0}" dt="2020-01-21T12:42:12.865" v="1716" actId="1076"/>
          <ac:grpSpMkLst>
            <pc:docMk/>
            <pc:sldMk cId="4124349484" sldId="403"/>
            <ac:grpSpMk id="31" creationId="{339A27F5-C0AC-4E4A-AB7D-AA1EF64020C6}"/>
          </ac:grpSpMkLst>
        </pc:grp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34:09.327" v="1493" actId="478"/>
          <ac:graphicFrameMkLst>
            <pc:docMk/>
            <pc:sldMk cId="4124349484" sldId="403"/>
            <ac:graphicFrameMk id="9" creationId="{D6446BCD-A037-45A4-A5DD-E73EDA9D174E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2" creationId="{9303406D-8CBA-4BAA-966E-5A749965877C}"/>
          </ac:graphicFrameMkLst>
        </pc:graphicFrameChg>
        <pc:graphicFrameChg chg="add del">
          <ac:chgData name="Олег Батурин" userId="cc479cfdcd957b6a" providerId="LiveId" clId="{F7D8946A-184A-4F7D-AC1E-585FACCFB6A0}" dt="2020-01-21T12:39:33.458" v="1698" actId="478"/>
          <ac:graphicFrameMkLst>
            <pc:docMk/>
            <pc:sldMk cId="4124349484" sldId="403"/>
            <ac:graphicFrameMk id="14" creationId="{1A3ADBA9-8554-4E5F-90D4-0F4BE2A09944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6" creationId="{49047C32-592D-47DE-8EDC-CF053A93F958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8" creationId="{5C04BECA-F9E1-4994-AAA7-59818A62D61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9" creationId="{D4911ED8-5D16-437A-87CD-E92FA0C8481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0" creationId="{AD675FBD-A8BC-41C8-A5B1-BE0123D8936B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2" creationId="{7F5546AC-A148-4F4E-B7A9-E0D30599C6A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4" creationId="{5A08EB6C-0ECC-49AF-8BCC-3AF53CDA4D2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6" creationId="{B13C2AD1-3BE7-4519-A057-73882E10CEDA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9" creationId="{430BBF15-AB39-4B7F-84C9-78E4FA738574}"/>
          </ac:graphicFrameMkLst>
        </pc:graphicFrameChg>
        <pc:graphicFrameChg chg="mod">
          <ac:chgData name="Олег Батурин" userId="cc479cfdcd957b6a" providerId="LiveId" clId="{F7D8946A-184A-4F7D-AC1E-585FACCFB6A0}" dt="2020-01-21T12:41:46.968" v="1712" actId="164"/>
          <ac:graphicFrameMkLst>
            <pc:docMk/>
            <pc:sldMk cId="4124349484" sldId="403"/>
            <ac:graphicFrameMk id="41" creationId="{0DAFC433-3FF8-4688-BF4C-5C4AF53B5F9E}"/>
          </ac:graphicFrameMkLst>
        </pc:graphicFrameChg>
        <pc:graphicFrameChg chg="add mod">
          <ac:chgData name="Олег Батурин" userId="cc479cfdcd957b6a" providerId="LiveId" clId="{F7D8946A-184A-4F7D-AC1E-585FACCFB6A0}" dt="2020-01-21T12:48:17.201" v="1868" actId="1076"/>
          <ac:graphicFrameMkLst>
            <pc:docMk/>
            <pc:sldMk cId="4124349484" sldId="403"/>
            <ac:graphicFrameMk id="42" creationId="{F89323D6-30AB-4107-A4BD-6667664FCF58}"/>
          </ac:graphicFrameMkLst>
        </pc:graphicFrameChg>
        <pc:picChg chg="add mod">
          <ac:chgData name="Олег Батурин" userId="cc479cfdcd957b6a" providerId="LiveId" clId="{F7D8946A-184A-4F7D-AC1E-585FACCFB6A0}" dt="2020-01-21T12:48:08.947" v="1863" actId="14100"/>
          <ac:picMkLst>
            <pc:docMk/>
            <pc:sldMk cId="4124349484" sldId="403"/>
            <ac:picMk id="61" creationId="{4B8628BB-E4C9-4058-8280-CE2C10B5B234}"/>
          </ac:picMkLst>
        </pc:picChg>
        <pc:picChg chg="add del">
          <ac:chgData name="Олег Батурин" userId="cc479cfdcd957b6a" providerId="LiveId" clId="{F7D8946A-184A-4F7D-AC1E-585FACCFB6A0}" dt="2020-01-21T12:47:35.151" v="1854" actId="478"/>
          <ac:picMkLst>
            <pc:docMk/>
            <pc:sldMk cId="4124349484" sldId="403"/>
            <ac:picMk id="62" creationId="{70F74512-ECD6-4360-89DE-6214F8816E1B}"/>
          </ac:picMkLst>
        </pc:picChg>
      </pc:sldChg>
      <pc:sldChg chg="addSp delSp modSp add delAnim modAnim">
        <pc:chgData name="Олег Батурин" userId="cc479cfdcd957b6a" providerId="LiveId" clId="{F7D8946A-184A-4F7D-AC1E-585FACCFB6A0}" dt="2020-01-21T12:55:49.170" v="2107" actId="478"/>
        <pc:sldMkLst>
          <pc:docMk/>
          <pc:sldMk cId="183521007" sldId="404"/>
        </pc:sldMkLst>
        <pc:spChg chg="add del mod">
          <ac:chgData name="Олег Батурин" userId="cc479cfdcd957b6a" providerId="LiveId" clId="{F7D8946A-184A-4F7D-AC1E-585FACCFB6A0}" dt="2020-01-21T12:50:26.292" v="1932" actId="478"/>
          <ac:spMkLst>
            <pc:docMk/>
            <pc:sldMk cId="183521007" sldId="404"/>
            <ac:spMk id="9" creationId="{17A07E54-2982-4454-8299-BCA55163E9EC}"/>
          </ac:spMkLst>
        </pc:spChg>
        <pc:spChg chg="add del mod">
          <ac:chgData name="Олег Батурин" userId="cc479cfdcd957b6a" providerId="LiveId" clId="{F7D8946A-184A-4F7D-AC1E-585FACCFB6A0}" dt="2020-01-21T12:55:49.170" v="2107" actId="478"/>
          <ac:spMkLst>
            <pc:docMk/>
            <pc:sldMk cId="183521007" sldId="404"/>
            <ac:spMk id="14" creationId="{B839567E-EA8B-42BC-A1AC-6F6643578FD9}"/>
          </ac:spMkLst>
        </pc:spChg>
        <pc:spChg chg="add del mod">
          <ac:chgData name="Олег Батурин" userId="cc479cfdcd957b6a" providerId="LiveId" clId="{F7D8946A-184A-4F7D-AC1E-585FACCFB6A0}" dt="2020-01-21T12:51:48.261" v="1957" actId="478"/>
          <ac:spMkLst>
            <pc:docMk/>
            <pc:sldMk cId="183521007" sldId="404"/>
            <ac:spMk id="17" creationId="{A588DE2B-2D07-4DBD-8D96-19B9AC3ED20D}"/>
          </ac:spMkLst>
        </pc:spChg>
        <pc:spChg chg="add del mod">
          <ac:chgData name="Олег Батурин" userId="cc479cfdcd957b6a" providerId="LiveId" clId="{F7D8946A-184A-4F7D-AC1E-585FACCFB6A0}" dt="2020-01-21T12:52:12.926" v="1960" actId="478"/>
          <ac:spMkLst>
            <pc:docMk/>
            <pc:sldMk cId="183521007" sldId="404"/>
            <ac:spMk id="20" creationId="{9C66B6F4-7FE5-42C4-8618-615002057445}"/>
          </ac:spMkLst>
        </pc:spChg>
        <pc:spChg chg="add del mod">
          <ac:chgData name="Олег Батурин" userId="cc479cfdcd957b6a" providerId="LiveId" clId="{F7D8946A-184A-4F7D-AC1E-585FACCFB6A0}" dt="2020-01-21T12:52:19.921" v="1963" actId="478"/>
          <ac:spMkLst>
            <pc:docMk/>
            <pc:sldMk cId="183521007" sldId="404"/>
            <ac:spMk id="24" creationId="{B6A9D0D9-340D-46ED-AE58-D0870F5D1F41}"/>
          </ac:spMkLst>
        </pc:spChg>
        <pc:spChg chg="add del mod">
          <ac:chgData name="Олег Батурин" userId="cc479cfdcd957b6a" providerId="LiveId" clId="{F7D8946A-184A-4F7D-AC1E-585FACCFB6A0}" dt="2020-01-21T12:52:37.398" v="1966" actId="478"/>
          <ac:spMkLst>
            <pc:docMk/>
            <pc:sldMk cId="183521007" sldId="404"/>
            <ac:spMk id="27" creationId="{CEF5A277-FE62-4879-8F79-AAF5730F1E18}"/>
          </ac:spMkLst>
        </pc:spChg>
        <pc:spChg chg="add mod">
          <ac:chgData name="Олег Батурин" userId="cc479cfdcd957b6a" providerId="LiveId" clId="{F7D8946A-184A-4F7D-AC1E-585FACCFB6A0}" dt="2020-01-21T12:53:01.657" v="1981" actId="1076"/>
          <ac:spMkLst>
            <pc:docMk/>
            <pc:sldMk cId="183521007" sldId="404"/>
            <ac:spMk id="30" creationId="{00552CA7-6A58-45AA-BB23-331C474E329D}"/>
          </ac:spMkLst>
        </pc:spChg>
        <pc:spChg chg="mod">
          <ac:chgData name="Олег Батурин" userId="cc479cfdcd957b6a" providerId="LiveId" clId="{F7D8946A-184A-4F7D-AC1E-585FACCFB6A0}" dt="2020-01-21T12:48:58.296" v="1899" actId="20577"/>
          <ac:spMkLst>
            <pc:docMk/>
            <pc:sldMk cId="183521007" sldId="404"/>
            <ac:spMk id="32" creationId="{E5732533-5F30-47C7-9DCC-7EF9AECAFD6C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2:49:23.659" v="1908" actId="478"/>
          <ac:spMkLst>
            <pc:docMk/>
            <pc:sldMk cId="183521007" sldId="404"/>
            <ac:spMk id="43" creationId="{E45D9ADB-84C4-44DF-A9BD-5290DBCF29E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4" creationId="{328E4FC1-3B7B-444B-B9DE-0DF42D1E7B90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5" creationId="{7C26A221-899D-4CE2-A684-1ACEE5A66F3E}"/>
          </ac:spMkLst>
        </pc:spChg>
        <pc:spChg chg="add mod">
          <ac:chgData name="Олег Батурин" userId="cc479cfdcd957b6a" providerId="LiveId" clId="{F7D8946A-184A-4F7D-AC1E-585FACCFB6A0}" dt="2020-01-21T12:50:53.534" v="1940" actId="20577"/>
          <ac:spMkLst>
            <pc:docMk/>
            <pc:sldMk cId="183521007" sldId="404"/>
            <ac:spMk id="46" creationId="{AE7F43CC-08A1-45CA-BA70-7D99F8AFA0D2}"/>
          </ac:spMkLst>
        </pc:spChg>
        <pc:spChg chg="add mod">
          <ac:chgData name="Олег Батурин" userId="cc479cfdcd957b6a" providerId="LiveId" clId="{F7D8946A-184A-4F7D-AC1E-585FACCFB6A0}" dt="2020-01-21T12:51:31.284" v="1954" actId="20577"/>
          <ac:spMkLst>
            <pc:docMk/>
            <pc:sldMk cId="183521007" sldId="404"/>
            <ac:spMk id="47" creationId="{BAA50843-C237-4AEE-926E-58902EAC230B}"/>
          </ac:spMkLst>
        </pc:spChg>
        <pc:spChg chg="add mod">
          <ac:chgData name="Олег Батурин" userId="cc479cfdcd957b6a" providerId="LiveId" clId="{F7D8946A-184A-4F7D-AC1E-585FACCFB6A0}" dt="2020-01-21T12:55:45.586" v="2106" actId="1076"/>
          <ac:spMkLst>
            <pc:docMk/>
            <pc:sldMk cId="183521007" sldId="404"/>
            <ac:spMk id="55" creationId="{0B4D7515-87C9-4850-8337-92187618A0A0}"/>
          </ac:spMkLst>
        </pc:spChg>
        <pc:spChg chg="del mod">
          <ac:chgData name="Олег Батурин" userId="cc479cfdcd957b6a" providerId="LiveId" clId="{F7D8946A-184A-4F7D-AC1E-585FACCFB6A0}" dt="2020-01-21T12:49:21.001" v="1906" actId="478"/>
          <ac:spMkLst>
            <pc:docMk/>
            <pc:sldMk cId="183521007" sldId="404"/>
            <ac:spMk id="57" creationId="{22E062EC-50F0-4996-9AD1-60553F3DC61D}"/>
          </ac:spMkLst>
        </pc:spChg>
        <pc:spChg chg="add mod">
          <ac:chgData name="Олег Батурин" userId="cc479cfdcd957b6a" providerId="LiveId" clId="{F7D8946A-184A-4F7D-AC1E-585FACCFB6A0}" dt="2020-01-21T12:55:44.721" v="2104" actId="1076"/>
          <ac:spMkLst>
            <pc:docMk/>
            <pc:sldMk cId="183521007" sldId="404"/>
            <ac:spMk id="58" creationId="{B828FDE5-D9FB-46CD-A98E-DF4E1EFE9DB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59" creationId="{061308B9-A680-4CC5-AE73-AECD0481F86B}"/>
          </ac:spMkLst>
        </pc:spChg>
        <pc:spChg chg="del">
          <ac:chgData name="Олег Батурин" userId="cc479cfdcd957b6a" providerId="LiveId" clId="{F7D8946A-184A-4F7D-AC1E-585FACCFB6A0}" dt="2020-01-21T12:49:19.118" v="1904" actId="478"/>
          <ac:spMkLst>
            <pc:docMk/>
            <pc:sldMk cId="183521007" sldId="404"/>
            <ac:spMk id="60" creationId="{B901C60B-80A3-4A71-B2E1-2CD348AE35A2}"/>
          </ac:spMkLst>
        </pc:spChg>
        <pc:spChg chg="add mod">
          <ac:chgData name="Олег Батурин" userId="cc479cfdcd957b6a" providerId="LiveId" clId="{F7D8946A-184A-4F7D-AC1E-585FACCFB6A0}" dt="2020-01-21T12:55:02.510" v="2100" actId="20577"/>
          <ac:spMkLst>
            <pc:docMk/>
            <pc:sldMk cId="183521007" sldId="404"/>
            <ac:spMk id="63" creationId="{C2907468-78D1-408C-9B82-2DF95E1D5C34}"/>
          </ac:spMkLst>
        </pc:spChg>
        <pc:grpChg chg="del">
          <ac:chgData name="Олег Батурин" userId="cc479cfdcd957b6a" providerId="LiveId" clId="{F7D8946A-184A-4F7D-AC1E-585FACCFB6A0}" dt="2020-01-21T12:49:21.840" v="1907" actId="478"/>
          <ac:grpSpMkLst>
            <pc:docMk/>
            <pc:sldMk cId="183521007" sldId="404"/>
            <ac:grpSpMk id="31" creationId="{339A27F5-C0AC-4E4A-AB7D-AA1EF64020C6}"/>
          </ac:grpSpMkLst>
        </pc:grp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2" creationId="{9303406D-8CBA-4BAA-966E-5A749965877C}"/>
          </ac:graphicFrameMkLst>
        </pc:graphicFrameChg>
        <pc:graphicFrameChg chg="add mod">
          <ac:chgData name="Олег Батурин" userId="cc479cfdcd957b6a" providerId="LiveId" clId="{F7D8946A-184A-4F7D-AC1E-585FACCFB6A0}" dt="2020-01-21T12:50:22.977" v="1931" actId="1076"/>
          <ac:graphicFrameMkLst>
            <pc:docMk/>
            <pc:sldMk cId="183521007" sldId="404"/>
            <ac:graphicFrameMk id="13" creationId="{52B26E2C-C6AA-4AA7-B42F-3C32D879682A}"/>
          </ac:graphicFrameMkLst>
        </pc:graphicFrameChg>
        <pc:graphicFrameChg chg="add mod">
          <ac:chgData name="Олег Батурин" userId="cc479cfdcd957b6a" providerId="LiveId" clId="{F7D8946A-184A-4F7D-AC1E-585FACCFB6A0}" dt="2020-01-21T12:51:01.313" v="1942" actId="1076"/>
          <ac:graphicFrameMkLst>
            <pc:docMk/>
            <pc:sldMk cId="183521007" sldId="404"/>
            <ac:graphicFrameMk id="16" creationId="{04DD010C-7E8A-4170-88B0-22F3F75EE57E}"/>
          </ac:graphicFrameMkLst>
        </pc:graphicFrameChg>
        <pc:graphicFrameChg chg="add mod">
          <ac:chgData name="Олег Батурин" userId="cc479cfdcd957b6a" providerId="LiveId" clId="{F7D8946A-184A-4F7D-AC1E-585FACCFB6A0}" dt="2020-01-21T12:51:43.400" v="1956" actId="1076"/>
          <ac:graphicFrameMkLst>
            <pc:docMk/>
            <pc:sldMk cId="183521007" sldId="404"/>
            <ac:graphicFrameMk id="18" creationId="{48F971ED-4E2E-4A6D-9A87-1DB0E58A50D9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9" creationId="{D4911ED8-5D16-437A-87CD-E92FA0C84812}"/>
          </ac:graphicFrameMkLst>
        </pc:graphicFrameChg>
        <pc:graphicFrameChg chg="add mod">
          <ac:chgData name="Олег Батурин" userId="cc479cfdcd957b6a" providerId="LiveId" clId="{F7D8946A-184A-4F7D-AC1E-585FACCFB6A0}" dt="2020-01-21T12:51:58.160" v="1959" actId="1076"/>
          <ac:graphicFrameMkLst>
            <pc:docMk/>
            <pc:sldMk cId="183521007" sldId="404"/>
            <ac:graphicFrameMk id="22" creationId="{489C9006-67A8-4820-BBD2-D31B0B286095}"/>
          </ac:graphicFrameMkLst>
        </pc:graphicFrameChg>
        <pc:graphicFrameChg chg="add mod">
          <ac:chgData name="Олег Батурин" userId="cc479cfdcd957b6a" providerId="LiveId" clId="{F7D8946A-184A-4F7D-AC1E-585FACCFB6A0}" dt="2020-01-21T12:52:17.601" v="1962" actId="1076"/>
          <ac:graphicFrameMkLst>
            <pc:docMk/>
            <pc:sldMk cId="183521007" sldId="404"/>
            <ac:graphicFrameMk id="25" creationId="{42236344-2175-47C9-875F-3508AABE9421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6" creationId="{B13C2AD1-3BE7-4519-A057-73882E10CEDA}"/>
          </ac:graphicFrameMkLst>
        </pc:graphicFrameChg>
        <pc:graphicFrameChg chg="add mod">
          <ac:chgData name="Олег Батурин" userId="cc479cfdcd957b6a" providerId="LiveId" clId="{F7D8946A-184A-4F7D-AC1E-585FACCFB6A0}" dt="2020-01-21T12:52:34.505" v="1965" actId="1076"/>
          <ac:graphicFrameMkLst>
            <pc:docMk/>
            <pc:sldMk cId="183521007" sldId="404"/>
            <ac:graphicFrameMk id="28" creationId="{04800AE0-39AA-4E78-8A9C-8B6ABC4AFD3E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9" creationId="{430BBF15-AB39-4B7F-84C9-78E4FA738574}"/>
          </ac:graphicFrameMkLst>
        </pc:graphicFrameChg>
        <pc:graphicFrameChg chg="add mod">
          <ac:chgData name="Олег Батурин" userId="cc479cfdcd957b6a" providerId="LiveId" clId="{F7D8946A-184A-4F7D-AC1E-585FACCFB6A0}" dt="2020-01-21T12:55:45.586" v="2106" actId="1076"/>
          <ac:graphicFrameMkLst>
            <pc:docMk/>
            <pc:sldMk cId="183521007" sldId="404"/>
            <ac:graphicFrameMk id="33" creationId="{C9848093-02A4-489E-B984-3C2028F9F6FF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42" creationId="{F89323D6-30AB-4107-A4BD-6667664FCF58}"/>
          </ac:graphicFrameMkLst>
        </pc:graphicFrameChg>
        <pc:picChg chg="del">
          <ac:chgData name="Олег Батурин" userId="cc479cfdcd957b6a" providerId="LiveId" clId="{F7D8946A-184A-4F7D-AC1E-585FACCFB6A0}" dt="2020-01-21T12:49:16.443" v="1903" actId="478"/>
          <ac:picMkLst>
            <pc:docMk/>
            <pc:sldMk cId="183521007" sldId="404"/>
            <ac:picMk id="61" creationId="{4B8628BB-E4C9-4058-8280-CE2C10B5B234}"/>
          </ac:picMkLst>
        </pc:picChg>
        <pc:picChg chg="add mod">
          <ac:chgData name="Олег Батурин" userId="cc479cfdcd957b6a" providerId="LiveId" clId="{F7D8946A-184A-4F7D-AC1E-585FACCFB6A0}" dt="2020-01-21T12:54:01.833" v="2084" actId="1076"/>
          <ac:picMkLst>
            <pc:docMk/>
            <pc:sldMk cId="183521007" sldId="404"/>
            <ac:picMk id="62" creationId="{A39F3195-AE39-4D18-9198-8E7981C94C03}"/>
          </ac:picMkLst>
        </pc:picChg>
        <pc:picChg chg="add mod">
          <ac:chgData name="Олег Батурин" userId="cc479cfdcd957b6a" providerId="LiveId" clId="{F7D8946A-184A-4F7D-AC1E-585FACCFB6A0}" dt="2020-01-21T12:54:49.337" v="2095" actId="1076"/>
          <ac:picMkLst>
            <pc:docMk/>
            <pc:sldMk cId="183521007" sldId="404"/>
            <ac:picMk id="64" creationId="{510B2901-8C05-4D12-97CC-482EAD609605}"/>
          </ac:picMkLst>
        </pc:picChg>
      </pc:sldChg>
    </pc:docChg>
  </pc:docChgLst>
  <pc:docChgLst>
    <pc:chgData name="Олег Батурин" userId="cc479cfdcd957b6a" providerId="LiveId" clId="{F31EFD93-2D9B-4527-B527-FD755330F158}"/>
    <pc:docChg chg="undo custSel addSld modSld">
      <pc:chgData name="Олег Батурин" userId="cc479cfdcd957b6a" providerId="LiveId" clId="{F31EFD93-2D9B-4527-B527-FD755330F158}" dt="2019-04-09T05:57:15.803" v="250" actId="20577"/>
      <pc:docMkLst>
        <pc:docMk/>
      </pc:docMkLst>
      <pc:sldChg chg="modSp">
        <pc:chgData name="Олег Батурин" userId="cc479cfdcd957b6a" providerId="LiveId" clId="{F31EFD93-2D9B-4527-B527-FD755330F158}" dt="2019-04-09T05:57:15.803" v="250" actId="20577"/>
        <pc:sldMkLst>
          <pc:docMk/>
          <pc:sldMk cId="2018797444" sldId="380"/>
        </pc:sldMkLst>
        <pc:spChg chg="mod">
          <ac:chgData name="Олег Батурин" userId="cc479cfdcd957b6a" providerId="LiveId" clId="{F31EFD93-2D9B-4527-B527-FD755330F158}" dt="2019-04-09T05:57:15.803" v="250" actId="20577"/>
          <ac:spMkLst>
            <pc:docMk/>
            <pc:sldMk cId="2018797444" sldId="380"/>
            <ac:spMk id="3" creationId="{00000000-0000-0000-0000-000000000000}"/>
          </ac:spMkLst>
        </pc:spChg>
      </pc:sldChg>
      <pc:sldChg chg="addSp delSp modSp add">
        <pc:chgData name="Олег Батурин" userId="cc479cfdcd957b6a" providerId="LiveId" clId="{F31EFD93-2D9B-4527-B527-FD755330F158}" dt="2019-02-07T12:52:13.535" v="238" actId="1076"/>
        <pc:sldMkLst>
          <pc:docMk/>
          <pc:sldMk cId="3180857658" sldId="397"/>
        </pc:sldMkLst>
        <pc:spChg chg="del">
          <ac:chgData name="Олег Батурин" userId="cc479cfdcd957b6a" providerId="LiveId" clId="{F31EFD93-2D9B-4527-B527-FD755330F158}" dt="2019-02-07T12:48:39.578" v="1" actId="478"/>
          <ac:spMkLst>
            <pc:docMk/>
            <pc:sldMk cId="3180857658" sldId="397"/>
            <ac:spMk id="7" creationId="{00000000-0000-0000-0000-000000000000}"/>
          </ac:spMkLst>
        </pc:spChg>
        <pc:spChg chg="add">
          <ac:chgData name="Олег Батурин" userId="cc479cfdcd957b6a" providerId="LiveId" clId="{F31EFD93-2D9B-4527-B527-FD755330F158}" dt="2019-02-07T12:48:40.908" v="2"/>
          <ac:spMkLst>
            <pc:docMk/>
            <pc:sldMk cId="3180857658" sldId="397"/>
            <ac:spMk id="9" creationId="{E4549AF6-4B96-4BDB-9711-CFA9F1685A3B}"/>
          </ac:spMkLst>
        </pc:spChg>
        <pc:spChg chg="mod">
          <ac:chgData name="Олег Батурин" userId="cc479cfdcd957b6a" providerId="LiveId" clId="{F31EFD93-2D9B-4527-B527-FD755330F158}" dt="2019-02-07T12:49:18.116" v="172" actId="6549"/>
          <ac:spMkLst>
            <pc:docMk/>
            <pc:sldMk cId="3180857658" sldId="397"/>
            <ac:spMk id="13" creationId="{00000000-0000-0000-0000-000000000000}"/>
          </ac:spMkLst>
        </pc:spChg>
        <pc:picChg chg="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3" creationId="{D028065B-17A0-4791-9F22-43F1995B9EF4}"/>
          </ac:picMkLst>
        </pc:picChg>
        <pc:picChg chg="add mod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4" creationId="{44DD1E22-FF94-4EC0-AD16-6ACA0B6459EF}"/>
          </ac:picMkLst>
        </pc:picChg>
        <pc:picChg chg="mod">
          <ac:chgData name="Олег Батурин" userId="cc479cfdcd957b6a" providerId="LiveId" clId="{F31EFD93-2D9B-4527-B527-FD755330F158}" dt="2019-02-07T12:51:41.712" v="220" actId="14100"/>
          <ac:picMkLst>
            <pc:docMk/>
            <pc:sldMk cId="3180857658" sldId="397"/>
            <ac:picMk id="5" creationId="{05023578-38FF-4A45-AED5-54AA94F72C2E}"/>
          </ac:picMkLst>
        </pc:picChg>
        <pc:picChg chg="add 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10" creationId="{D047A65C-816D-456C-81F3-1381694EB786}"/>
          </ac:picMkLst>
        </pc:picChg>
        <pc:picChg chg="mod">
          <ac:chgData name="Олег Батурин" userId="cc479cfdcd957b6a" providerId="LiveId" clId="{F31EFD93-2D9B-4527-B527-FD755330F158}" dt="2019-02-07T12:52:13.535" v="238" actId="1076"/>
          <ac:picMkLst>
            <pc:docMk/>
            <pc:sldMk cId="3180857658" sldId="397"/>
            <ac:picMk id="18" creationId="{083AB362-F94F-4179-A210-29EA15500CBF}"/>
          </ac:picMkLst>
        </pc:picChg>
        <pc:picChg chg="mod">
          <ac:chgData name="Олег Батурин" userId="cc479cfdcd957b6a" providerId="LiveId" clId="{F31EFD93-2D9B-4527-B527-FD755330F158}" dt="2019-02-07T12:52:06.057" v="229" actId="14100"/>
          <ac:picMkLst>
            <pc:docMk/>
            <pc:sldMk cId="3180857658" sldId="397"/>
            <ac:picMk id="20" creationId="{F3D5EC93-F4CF-4067-BD4B-19992D73560E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image" Target="../media/image18.wmf"/><Relationship Id="rId7" Type="http://schemas.openxmlformats.org/officeDocument/2006/relationships/image" Target="../media/image22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A00-185D-437C-8C26-0592C715EC02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11C80-269D-4FF7-9078-EB68CA864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2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0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553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52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017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71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9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5.emf"/><Relationship Id="rId5" Type="http://schemas.openxmlformats.org/officeDocument/2006/relationships/image" Target="../media/image13.png"/><Relationship Id="rId10" Type="http://schemas.openxmlformats.org/officeDocument/2006/relationships/image" Target="../media/image14.emf"/><Relationship Id="rId4" Type="http://schemas.openxmlformats.org/officeDocument/2006/relationships/image" Target="../media/image12.png"/><Relationship Id="rId9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60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5.emf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9.wmf"/><Relationship Id="rId25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1.wmf"/><Relationship Id="rId20" Type="http://schemas.openxmlformats.org/officeDocument/2006/relationships/image" Target="../media/image6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0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22.wmf"/><Relationship Id="rId10" Type="http://schemas.openxmlformats.org/officeDocument/2006/relationships/image" Target="../media/image18.wmf"/><Relationship Id="rId19" Type="http://schemas.openxmlformats.org/officeDocument/2006/relationships/image" Target="../media/image61.png"/><Relationship Id="rId4" Type="http://schemas.openxmlformats.org/officeDocument/2006/relationships/image" Target="../media/image24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0.wmf"/><Relationship Id="rId22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8" Type="http://schemas.openxmlformats.org/officeDocument/2006/relationships/oleObject" Target="../embeddings/oleObject15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3.png"/><Relationship Id="rId7" Type="http://schemas.openxmlformats.org/officeDocument/2006/relationships/image" Target="../media/image27.wmf"/><Relationship Id="rId17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9.png"/><Relationship Id="rId20" Type="http://schemas.openxmlformats.org/officeDocument/2006/relationships/image" Target="../media/image32.e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30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38.wmf"/><Relationship Id="rId18" Type="http://schemas.openxmlformats.org/officeDocument/2006/relationships/image" Target="../media/image4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43.png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6" y="2933093"/>
            <a:ext cx="4009793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12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24CD84-EF79-433E-BFA2-1446F26A2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75" y="3238751"/>
            <a:ext cx="5412560" cy="32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26814A37-E845-476D-8112-C2F37BA68342}"/>
              </a:ext>
            </a:extLst>
          </p:cNvPr>
          <p:cNvSpPr/>
          <p:nvPr/>
        </p:nvSpPr>
        <p:spPr>
          <a:xfrm>
            <a:off x="933198" y="803118"/>
            <a:ext cx="3843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Схема ступени ЦБК</a:t>
            </a:r>
            <a:endParaRPr lang="ru-RU" sz="1600" i="1" cap="small" dirty="0"/>
          </a:p>
        </p:txBody>
      </p:sp>
      <p:pic>
        <p:nvPicPr>
          <p:cNvPr id="54" name="Рисунок 53" descr="рис.1.11.jpg">
            <a:extLst>
              <a:ext uri="{FF2B5EF4-FFF2-40B4-BE49-F238E27FC236}">
                <a16:creationId xmlns:a16="http://schemas.microsoft.com/office/drawing/2014/main" id="{043F930D-2A26-496C-829F-A1011EDE72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943" y="1141672"/>
            <a:ext cx="4433962" cy="216000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E4BEFFE-6A3E-4488-855C-ED5B98B15670}"/>
              </a:ext>
            </a:extLst>
          </p:cNvPr>
          <p:cNvSpPr/>
          <p:nvPr/>
        </p:nvSpPr>
        <p:spPr>
          <a:xfrm>
            <a:off x="5171824" y="807201"/>
            <a:ext cx="35541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Достоинства ЦБК</a:t>
            </a:r>
            <a:endParaRPr lang="ru-RU" sz="1600" i="1" cap="small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022940E-86F5-4E6E-894C-A9490E7F0A2E}"/>
              </a:ext>
            </a:extLst>
          </p:cNvPr>
          <p:cNvSpPr txBox="1"/>
          <p:nvPr/>
        </p:nvSpPr>
        <p:spPr>
          <a:xfrm>
            <a:off x="5171824" y="1038480"/>
            <a:ext cx="3554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Простая конструкция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Хорошо переносят повреждения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Высокая степень повышения давления в ступени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Высокий КПД при низких расходах рабочего тела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Мало чувствительны к загрязнению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Малая длина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EF56460-0A23-4DB0-B8AE-46082A5C678A}"/>
              </a:ext>
            </a:extLst>
          </p:cNvPr>
          <p:cNvSpPr/>
          <p:nvPr/>
        </p:nvSpPr>
        <p:spPr>
          <a:xfrm>
            <a:off x="5380639" y="2900197"/>
            <a:ext cx="35541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Недостатки ЦБК</a:t>
            </a:r>
            <a:endParaRPr lang="ru-RU" sz="1600" i="1" cap="small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F94C9D1-1CE0-45A4-945B-D7D9647B8BAC}"/>
              </a:ext>
            </a:extLst>
          </p:cNvPr>
          <p:cNvSpPr txBox="1"/>
          <p:nvPr/>
        </p:nvSpPr>
        <p:spPr>
          <a:xfrm>
            <a:off x="5589834" y="3262152"/>
            <a:ext cx="35541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Низкий КПД при больших расходах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Трудно реализовать многоступенчатое сжатие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Большие диаметральные размеры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6E0D0BC-06AA-4A7B-BF13-D2090D071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946" y="43625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6252F2-1E0E-41DA-BE36-4A8114CF9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515" y="4258434"/>
            <a:ext cx="2520000" cy="202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139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352B26-A66C-4447-8334-0A67E17D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" name="Рисунок 17" descr="obr008">
            <a:extLst>
              <a:ext uri="{FF2B5EF4-FFF2-40B4-BE49-F238E27FC236}">
                <a16:creationId xmlns:a16="http://schemas.microsoft.com/office/drawing/2014/main" id="{DA2216FD-971E-4066-9749-C271C4479717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1322" y="977563"/>
            <a:ext cx="48768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C206C3D-6F43-41A4-B23C-C5AE9853A334}"/>
              </a:ext>
            </a:extLst>
          </p:cNvPr>
          <p:cNvSpPr/>
          <p:nvPr/>
        </p:nvSpPr>
        <p:spPr>
          <a:xfrm>
            <a:off x="609600" y="803118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Входное устройство</a:t>
            </a:r>
            <a:endParaRPr lang="ru-RU" sz="1600" b="1" i="1" cap="small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9B1CA4E-33CC-4660-BED6-1EAED89575D2}"/>
              </a:ext>
            </a:extLst>
          </p:cNvPr>
          <p:cNvSpPr/>
          <p:nvPr/>
        </p:nvSpPr>
        <p:spPr>
          <a:xfrm>
            <a:off x="436022" y="2508873"/>
            <a:ext cx="179476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Осевое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C874C1C-7D8F-4651-9F8F-77273E9D13DC}"/>
              </a:ext>
            </a:extLst>
          </p:cNvPr>
          <p:cNvSpPr/>
          <p:nvPr/>
        </p:nvSpPr>
        <p:spPr>
          <a:xfrm>
            <a:off x="2472341" y="2548301"/>
            <a:ext cx="179476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Улитка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A024FD7-C846-43C1-AD18-6DE8283804A8}"/>
              </a:ext>
            </a:extLst>
          </p:cNvPr>
          <p:cNvSpPr/>
          <p:nvPr/>
        </p:nvSpPr>
        <p:spPr>
          <a:xfrm>
            <a:off x="4179347" y="2548301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Коленообразное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91AF12-DA47-41B6-8CD5-334B2A527147}"/>
              </a:ext>
            </a:extLst>
          </p:cNvPr>
          <p:cNvSpPr/>
          <p:nvPr/>
        </p:nvSpPr>
        <p:spPr>
          <a:xfrm>
            <a:off x="6093822" y="1067187"/>
            <a:ext cx="26321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Работа характеризуется коэффициентом восстановления полного давления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CA96B45F-BD3B-4FF7-BFF2-B1EAB630B388}"/>
                  </a:ext>
                </a:extLst>
              </p:cNvPr>
              <p:cNvSpPr/>
              <p:nvPr/>
            </p:nvSpPr>
            <p:spPr>
              <a:xfrm>
                <a:off x="6093822" y="2021294"/>
                <a:ext cx="2483309" cy="682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i="0" smtClean="0">
                          <a:latin typeface="Cambria Math"/>
                        </a:rPr>
                        <m:t>σ</m:t>
                      </m:r>
                      <m:r>
                        <a:rPr lang="ru-RU" i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 b="0" i="0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[0,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97…0,99</m:t>
                      </m:r>
                      <m:r>
                        <a:rPr lang="en-US" b="0" i="1" smtClean="0"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CA96B45F-BD3B-4FF7-BFF2-B1EAB630B3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822" y="2021294"/>
                <a:ext cx="2483309" cy="6821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F287203-7D76-4F46-A76E-E4E08FE1A20C}"/>
              </a:ext>
            </a:extLst>
          </p:cNvPr>
          <p:cNvSpPr/>
          <p:nvPr/>
        </p:nvSpPr>
        <p:spPr>
          <a:xfrm>
            <a:off x="460742" y="2894118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Рабочее колесо</a:t>
            </a:r>
            <a:endParaRPr lang="ru-RU" sz="1600" b="1" i="1" cap="small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3E393-8BA6-4986-9A8D-16156E0A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" name="Рисунок 25" descr="tipy_kompressorov">
            <a:extLst>
              <a:ext uri="{FF2B5EF4-FFF2-40B4-BE49-F238E27FC236}">
                <a16:creationId xmlns:a16="http://schemas.microsoft.com/office/drawing/2014/main" id="{11F70B42-1845-4201-A4A7-7C2B75385D50}"/>
              </a:ext>
            </a:extLst>
          </p:cNvPr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1406" y="3171563"/>
            <a:ext cx="6090663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37125BB-CBE9-49B2-90B7-F4D6C6246E45}"/>
              </a:ext>
            </a:extLst>
          </p:cNvPr>
          <p:cNvSpPr/>
          <p:nvPr/>
        </p:nvSpPr>
        <p:spPr>
          <a:xfrm>
            <a:off x="624150" y="4401342"/>
            <a:ext cx="179476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Открытое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4DCBAC9-5808-4113-BF53-653514973D67}"/>
              </a:ext>
            </a:extLst>
          </p:cNvPr>
          <p:cNvSpPr/>
          <p:nvPr/>
        </p:nvSpPr>
        <p:spPr>
          <a:xfrm>
            <a:off x="2243606" y="4401342"/>
            <a:ext cx="179476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Полуоткрытое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0A3B68F-F222-440B-8BCC-A84C511586E2}"/>
              </a:ext>
            </a:extLst>
          </p:cNvPr>
          <p:cNvSpPr/>
          <p:nvPr/>
        </p:nvSpPr>
        <p:spPr>
          <a:xfrm>
            <a:off x="3913358" y="4401342"/>
            <a:ext cx="131782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Закрытое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9DD0FB3-C436-4087-9C2B-C3B874578F57}"/>
              </a:ext>
            </a:extLst>
          </p:cNvPr>
          <p:cNvSpPr/>
          <p:nvPr/>
        </p:nvSpPr>
        <p:spPr>
          <a:xfrm>
            <a:off x="5157886" y="4401342"/>
            <a:ext cx="16743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Двустороннее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33" name="Рисунок 32" descr="углы бета">
            <a:extLst>
              <a:ext uri="{FF2B5EF4-FFF2-40B4-BE49-F238E27FC236}">
                <a16:creationId xmlns:a16="http://schemas.microsoft.com/office/drawing/2014/main" id="{35E276FB-F51C-4F98-94BF-A7CDBD2ECF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3508" y="4717426"/>
            <a:ext cx="5134562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A9B5F3E9-6951-46F9-B432-72D90E29B5C2}"/>
              </a:ext>
            </a:extLst>
          </p:cNvPr>
          <p:cNvSpPr/>
          <p:nvPr/>
        </p:nvSpPr>
        <p:spPr>
          <a:xfrm>
            <a:off x="2897638" y="6134362"/>
            <a:ext cx="16743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Радиальные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E9B490C-F4C4-466B-B88F-1E380E1A2058}"/>
              </a:ext>
            </a:extLst>
          </p:cNvPr>
          <p:cNvSpPr/>
          <p:nvPr/>
        </p:nvSpPr>
        <p:spPr>
          <a:xfrm>
            <a:off x="931322" y="6134362"/>
            <a:ext cx="167436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Против вращения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63A60653-2AE5-41C5-A4A3-99A6D3E1A5AC}"/>
              </a:ext>
            </a:extLst>
          </p:cNvPr>
          <p:cNvSpPr/>
          <p:nvPr/>
        </p:nvSpPr>
        <p:spPr>
          <a:xfrm>
            <a:off x="4636261" y="6134361"/>
            <a:ext cx="16743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ysClr val="windowText" lastClr="000000"/>
                </a:solidFill>
              </a:rPr>
              <a:t>По вращению</a:t>
            </a:r>
            <a:endParaRPr lang="ru-RU" i="1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37" name="Рисунок 36" descr="каналы">
            <a:extLst>
              <a:ext uri="{FF2B5EF4-FFF2-40B4-BE49-F238E27FC236}">
                <a16:creationId xmlns:a16="http://schemas.microsoft.com/office/drawing/2014/main" id="{411201BE-F22A-4F09-9424-44DC088DCA4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283"/>
          <a:stretch/>
        </p:blipFill>
        <p:spPr bwMode="auto">
          <a:xfrm rot="5400000">
            <a:off x="6200633" y="3536798"/>
            <a:ext cx="3604966" cy="195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92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32" grpId="0" animBg="1"/>
      <p:bldP spid="31" grpId="0" animBg="1"/>
      <p:bldP spid="30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352B26-A66C-4447-8334-0A67E17D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F287203-7D76-4F46-A76E-E4E08FE1A20C}"/>
              </a:ext>
            </a:extLst>
          </p:cNvPr>
          <p:cNvSpPr/>
          <p:nvPr/>
        </p:nvSpPr>
        <p:spPr>
          <a:xfrm>
            <a:off x="513805" y="728499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Вход в рабочее колесо</a:t>
            </a:r>
            <a:endParaRPr lang="ru-RU" sz="1600" b="1" i="1" cap="small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3E393-8BA6-4986-9A8D-16156E0A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" name="Рисунок 27" descr="obr1005">
            <a:extLst>
              <a:ext uri="{FF2B5EF4-FFF2-40B4-BE49-F238E27FC236}">
                <a16:creationId xmlns:a16="http://schemas.microsoft.com/office/drawing/2014/main" id="{976F67AD-C48A-40F8-82F7-3327D0E18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5498" y="765066"/>
            <a:ext cx="1833462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021B4DB-4503-4CF9-A392-38048C5B19BF}"/>
              </a:ext>
            </a:extLst>
          </p:cNvPr>
          <p:cNvSpPr/>
          <p:nvPr/>
        </p:nvSpPr>
        <p:spPr>
          <a:xfrm>
            <a:off x="6056266" y="3248100"/>
            <a:ext cx="2632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Влияние угла входа потока на расход рабочего тела через ЦБК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71F864A-ED56-4BDC-952F-D5B6468EC547}"/>
              </a:ext>
            </a:extLst>
          </p:cNvPr>
          <p:cNvSpPr/>
          <p:nvPr/>
        </p:nvSpPr>
        <p:spPr>
          <a:xfrm>
            <a:off x="618543" y="1040755"/>
            <a:ext cx="4653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Треугольник скоростей на входе в ЦБК</a:t>
            </a:r>
            <a:endParaRPr lang="ru-RU" sz="1600" i="1" cap="small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5732533-5F30-47C7-9DCC-7EF9AECAFD6C}"/>
              </a:ext>
            </a:extLst>
          </p:cNvPr>
          <p:cNvSpPr/>
          <p:nvPr/>
        </p:nvSpPr>
        <p:spPr>
          <a:xfrm>
            <a:off x="185703" y="3741369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Выход из рабочего колеса при </a:t>
            </a:r>
            <a:r>
              <a:rPr lang="ru-RU" sz="1600" b="1" u="sng" cap="small" dirty="0"/>
              <a:t>бесконечном</a:t>
            </a:r>
            <a:r>
              <a:rPr lang="ru-RU" sz="1600" b="1" cap="small" dirty="0"/>
              <a:t> числе лопаток</a:t>
            </a:r>
            <a:endParaRPr lang="ru-RU" sz="1600" b="1" i="1" cap="small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80E587-B29F-43C9-B191-44BDD086A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894" y="45767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7C1C17-6D4F-44F0-9119-34B12E35FDB4}"/>
              </a:ext>
            </a:extLst>
          </p:cNvPr>
          <p:cNvSpPr/>
          <p:nvPr/>
        </p:nvSpPr>
        <p:spPr>
          <a:xfrm>
            <a:off x="500027" y="4008877"/>
            <a:ext cx="4653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Треугольник скоростей на выходе ЦБК</a:t>
            </a:r>
            <a:endParaRPr lang="ru-RU" sz="1600" i="1" cap="small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E04BB8A-660B-4A3F-89B2-EFC1927FBDFD}"/>
              </a:ext>
            </a:extLst>
          </p:cNvPr>
          <p:cNvSpPr/>
          <p:nvPr/>
        </p:nvSpPr>
        <p:spPr>
          <a:xfrm rot="16200000">
            <a:off x="-379314" y="5048157"/>
            <a:ext cx="2102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>
                <a:solidFill>
                  <a:sysClr val="windowText" lastClr="000000"/>
                </a:solidFill>
              </a:rPr>
              <a:t>Угол выхода совпадает с лопаточным</a:t>
            </a:r>
            <a:endParaRPr lang="ru-RU" sz="1600" cap="all" baseline="-25000" dirty="0">
              <a:solidFill>
                <a:sysClr val="windowText" lastClr="000000"/>
              </a:solidFill>
            </a:endParaRPr>
          </a:p>
        </p:txBody>
      </p:sp>
      <p:pic>
        <p:nvPicPr>
          <p:cNvPr id="37" name="Рисунок 36" descr="slip01">
            <a:extLst>
              <a:ext uri="{FF2B5EF4-FFF2-40B4-BE49-F238E27FC236}">
                <a16:creationId xmlns:a16="http://schemas.microsoft.com/office/drawing/2014/main" id="{9E615EFB-9370-444F-8DA9-9B99706A99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55780" y="4054807"/>
            <a:ext cx="1955584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CD9B541E-B52D-423E-B3BA-720F96FF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8C7CCA8B-C7E0-4FD3-95CF-ABE30751E9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801557"/>
              </p:ext>
            </p:extLst>
          </p:nvPr>
        </p:nvGraphicFramePr>
        <p:xfrm>
          <a:off x="4262342" y="5185258"/>
          <a:ext cx="1143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r:id="rId6" imgW="1143000" imgH="457200" progId="Equation.3">
                  <p:embed/>
                </p:oleObj>
              </mc:Choice>
              <mc:Fallback>
                <p:oleObj r:id="rId6" imgW="1143000" imgH="457200" progId="Equation.3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8C7CCA8B-C7E0-4FD3-95CF-ABE30751E9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342" y="5185258"/>
                        <a:ext cx="1143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>
            <a:extLst>
              <a:ext uri="{FF2B5EF4-FFF2-40B4-BE49-F238E27FC236}">
                <a16:creationId xmlns:a16="http://schemas.microsoft.com/office/drawing/2014/main" id="{902CC330-4B5E-40F8-98B8-63D1706BA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7934" y="42297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1BA3FDD-BC6F-428C-B401-DEBB94F2BB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903862"/>
              </p:ext>
            </p:extLst>
          </p:nvPr>
        </p:nvGraphicFramePr>
        <p:xfrm>
          <a:off x="3437934" y="4229733"/>
          <a:ext cx="273367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r:id="rId8" imgW="2730500" imgH="939800" progId="Equation.3">
                  <p:embed/>
                </p:oleObj>
              </mc:Choice>
              <mc:Fallback>
                <p:oleObj r:id="rId8" imgW="2730500" imgH="939800" progId="Equation.3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1BA3FDD-BC6F-428C-B401-DEBB94F2BB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7934" y="4229733"/>
                        <a:ext cx="2733675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DA24D0-BD3B-427C-816B-CE674C839B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6480" y="1331427"/>
            <a:ext cx="3775143" cy="25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1C3999-1E77-42E3-9335-FA3C26809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8792" y="4307730"/>
            <a:ext cx="230266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D31A2B-1C59-4394-928F-EEBE5CC42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108" y="1317493"/>
            <a:ext cx="2869295" cy="259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352B26-A66C-4447-8334-0A67E17D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3E393-8BA6-4986-9A8D-16156E0A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5732533-5F30-47C7-9DCC-7EF9AECAFD6C}"/>
              </a:ext>
            </a:extLst>
          </p:cNvPr>
          <p:cNvSpPr/>
          <p:nvPr/>
        </p:nvSpPr>
        <p:spPr>
          <a:xfrm>
            <a:off x="609600" y="782572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Выход из рабочего колеса при </a:t>
            </a:r>
            <a:r>
              <a:rPr lang="ru-RU" sz="1600" b="1" u="sng" cap="small" dirty="0"/>
              <a:t>конечном</a:t>
            </a:r>
            <a:r>
              <a:rPr lang="ru-RU" sz="1600" b="1" cap="small" dirty="0"/>
              <a:t> числе лопаток</a:t>
            </a:r>
            <a:endParaRPr lang="ru-RU" sz="1600" b="1" i="1" cap="small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7C1C17-6D4F-44F0-9119-34B12E35FDB4}"/>
              </a:ext>
            </a:extLst>
          </p:cNvPr>
          <p:cNvSpPr/>
          <p:nvPr/>
        </p:nvSpPr>
        <p:spPr>
          <a:xfrm>
            <a:off x="609600" y="1080544"/>
            <a:ext cx="4653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Силы, действующие на элемент рабочего тела</a:t>
            </a:r>
            <a:endParaRPr lang="ru-RU" sz="1600" i="1" cap="small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D9B541E-B52D-423E-B3BA-720F96FF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93EAC73-5EC8-4603-A74D-5CCF46F0A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15" y="14111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1475794-75CE-4A64-B4A0-C900993EA4E4}"/>
              </a:ext>
            </a:extLst>
          </p:cNvPr>
          <p:cNvSpPr/>
          <p:nvPr/>
        </p:nvSpPr>
        <p:spPr>
          <a:xfrm>
            <a:off x="4572000" y="1403183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>
                <a:sym typeface="Symbol"/>
              </a:rPr>
              <a:t>Ускорение Кориолиса: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1E5494B-C860-4C9E-BDC5-A036E4E3C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144" y="17938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49047C32-592D-47DE-8EDC-CF053A93F9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205046"/>
              </p:ext>
            </p:extLst>
          </p:nvPr>
        </p:nvGraphicFramePr>
        <p:xfrm>
          <a:off x="5924144" y="1880062"/>
          <a:ext cx="923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0" r:id="rId5" imgW="927100" imgH="241300" progId="Equation.3">
                  <p:embed/>
                </p:oleObj>
              </mc:Choice>
              <mc:Fallback>
                <p:oleObj r:id="rId5" imgW="927100" imgH="241300" progId="Equation.3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49047C32-592D-47DE-8EDC-CF053A93F9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4144" y="1880062"/>
                        <a:ext cx="92392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59855AE-5986-47F6-878C-6E73F32AAEAC}"/>
              </a:ext>
            </a:extLst>
          </p:cNvPr>
          <p:cNvSpPr/>
          <p:nvPr/>
        </p:nvSpPr>
        <p:spPr>
          <a:xfrm>
            <a:off x="4571999" y="2030261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>
                <a:sym typeface="Symbol"/>
              </a:rPr>
              <a:t>Сила Кориолиса:</a:t>
            </a:r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C04BECA-F9E1-4994-AAA7-59818A62D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6782819"/>
              </p:ext>
            </p:extLst>
          </p:nvPr>
        </p:nvGraphicFramePr>
        <p:xfrm>
          <a:off x="4768987" y="2500199"/>
          <a:ext cx="136207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1" r:id="rId7" imgW="1358310" imgH="241195" progId="Equation.3">
                  <p:embed/>
                </p:oleObj>
              </mc:Choice>
              <mc:Fallback>
                <p:oleObj r:id="rId7" imgW="1358310" imgH="241195" progId="Equation.3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C04BECA-F9E1-4994-AAA7-59818A62D6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987" y="2500199"/>
                        <a:ext cx="136207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AD675FBD-A8BC-41C8-A5B1-BE0123D893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490961"/>
              </p:ext>
            </p:extLst>
          </p:nvPr>
        </p:nvGraphicFramePr>
        <p:xfrm>
          <a:off x="6332707" y="2479600"/>
          <a:ext cx="15621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2" r:id="rId9" imgW="1562100" imgH="241300" progId="Equation.3">
                  <p:embed/>
                </p:oleObj>
              </mc:Choice>
              <mc:Fallback>
                <p:oleObj r:id="rId9" imgW="1562100" imgH="241300" progId="Equation.3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AD675FBD-A8BC-41C8-A5B1-BE0123D89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2707" y="2479600"/>
                        <a:ext cx="15621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83BAB65-9E46-4C15-9840-AD1E030CC607}"/>
              </a:ext>
            </a:extLst>
          </p:cNvPr>
          <p:cNvSpPr/>
          <p:nvPr/>
        </p:nvSpPr>
        <p:spPr>
          <a:xfrm>
            <a:off x="4571998" y="2729350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>
                <a:sym typeface="Symbol"/>
              </a:rPr>
              <a:t>Удельная работа преодоления сил Кориолиса:</a:t>
            </a: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729CD624-5F07-480F-994D-9792BBEFC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630" y="31986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7F5546AC-A148-4F4E-B7A9-E0D30599C6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039895"/>
              </p:ext>
            </p:extLst>
          </p:nvPr>
        </p:nvGraphicFramePr>
        <p:xfrm>
          <a:off x="3644630" y="3198670"/>
          <a:ext cx="30099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3" r:id="rId11" imgW="3009900" imgH="482600" progId="Equation.3">
                  <p:embed/>
                </p:oleObj>
              </mc:Choice>
              <mc:Fallback>
                <p:oleObj r:id="rId11" imgW="3009900" imgH="482600" progId="Equation.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7F5546AC-A148-4F4E-B7A9-E0D30599C6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630" y="3198670"/>
                        <a:ext cx="3009900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2">
            <a:extLst>
              <a:ext uri="{FF2B5EF4-FFF2-40B4-BE49-F238E27FC236}">
                <a16:creationId xmlns:a16="http://schemas.microsoft.com/office/drawing/2014/main" id="{AFED4CD2-A90B-4D87-B9ED-B9F73D653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459" y="31986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5A08EB6C-0ECC-49AF-8BCC-3AF53CDA4D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2307796"/>
              </p:ext>
            </p:extLst>
          </p:nvPr>
        </p:nvGraphicFramePr>
        <p:xfrm>
          <a:off x="6984459" y="3198699"/>
          <a:ext cx="14763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4" r:id="rId13" imgW="1473200" imgH="508000" progId="Equation.3">
                  <p:embed/>
                </p:oleObj>
              </mc:Choice>
              <mc:Fallback>
                <p:oleObj r:id="rId13" imgW="1473200" imgH="508000" progId="Equation.3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5A08EB6C-0ECC-49AF-8BCC-3AF53CDA4D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4459" y="3198699"/>
                        <a:ext cx="14763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17BB2EF2-0A50-4FB3-9B67-D41A1F2BC2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329202"/>
              </p:ext>
            </p:extLst>
          </p:nvPr>
        </p:nvGraphicFramePr>
        <p:xfrm>
          <a:off x="5559562" y="3781876"/>
          <a:ext cx="1143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" r:id="rId15" imgW="1143000" imgH="266700" progId="Equation.3">
                  <p:embed/>
                </p:oleObj>
              </mc:Choice>
              <mc:Fallback>
                <p:oleObj r:id="rId15" imgW="1143000" imgH="266700" progId="Equation.3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17BB2EF2-0A50-4FB3-9B67-D41A1F2BC2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9562" y="3781876"/>
                        <a:ext cx="1143000" cy="266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9F6B9E1E-6FAD-4610-87F9-3C99FE4089CE}"/>
                  </a:ext>
                </a:extLst>
              </p:cNvPr>
              <p:cNvSpPr/>
              <p:nvPr/>
            </p:nvSpPr>
            <p:spPr>
              <a:xfrm>
                <a:off x="4768987" y="4368504"/>
                <a:ext cx="2858282" cy="5265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9F6B9E1E-6FAD-4610-87F9-3C99FE408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987" y="4368504"/>
                <a:ext cx="2858282" cy="526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139FA0A-6FBE-4439-B082-03496390F85E}"/>
                  </a:ext>
                </a:extLst>
              </p:cNvPr>
              <p:cNvSpPr/>
              <p:nvPr/>
            </p:nvSpPr>
            <p:spPr>
              <a:xfrm>
                <a:off x="4370225" y="4977321"/>
                <a:ext cx="1644232" cy="526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4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139FA0A-6FBE-4439-B082-03496390F8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225" y="4977321"/>
                <a:ext cx="1644232" cy="52655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68FD904-D0D9-4894-B14D-FCC403EF8311}"/>
              </a:ext>
            </a:extLst>
          </p:cNvPr>
          <p:cNvSpPr/>
          <p:nvPr/>
        </p:nvSpPr>
        <p:spPr>
          <a:xfrm>
            <a:off x="4638408" y="3960673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dirty="0">
                <a:sym typeface="Symbol"/>
              </a:rPr>
              <a:t>Уравнение энергии: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007A520-7AB2-4D78-AC4D-4558C2847F74}"/>
              </a:ext>
            </a:extLst>
          </p:cNvPr>
          <p:cNvSpPr/>
          <p:nvPr/>
        </p:nvSpPr>
        <p:spPr>
          <a:xfrm>
            <a:off x="6089515" y="5064768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ym typeface="Symbol"/>
              </a:rPr>
              <a:t>Работа по преодолению газовых сил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014AE27B-304E-4DFA-87B5-E3DA9098FBDB}"/>
                  </a:ext>
                </a:extLst>
              </p:cNvPr>
              <p:cNvSpPr/>
              <p:nvPr/>
            </p:nvSpPr>
            <p:spPr>
              <a:xfrm>
                <a:off x="4370225" y="5549347"/>
                <a:ext cx="831830" cy="539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014AE27B-304E-4DFA-87B5-E3DA9098FB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225" y="5549347"/>
                <a:ext cx="831830" cy="5394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FC96311-76A5-4055-9283-49B04DA8A494}"/>
              </a:ext>
            </a:extLst>
          </p:cNvPr>
          <p:cNvSpPr/>
          <p:nvPr/>
        </p:nvSpPr>
        <p:spPr>
          <a:xfrm>
            <a:off x="5836980" y="5589912"/>
            <a:ext cx="5589525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sym typeface="Symbol"/>
              </a:rPr>
              <a:t>Работа по преодолению сил Кориолиса</a:t>
            </a:r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E44947A-C76B-4DAD-ACA9-1A2847D243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7481" y="4172760"/>
            <a:ext cx="216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F71C8BF-09F7-4774-A652-41198E68C32F}"/>
              </a:ext>
            </a:extLst>
          </p:cNvPr>
          <p:cNvSpPr/>
          <p:nvPr/>
        </p:nvSpPr>
        <p:spPr>
          <a:xfrm>
            <a:off x="313441" y="3868610"/>
            <a:ext cx="46538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Эпюры давления и скоростей в </a:t>
            </a:r>
            <a:r>
              <a:rPr lang="ru-RU" sz="1600" cap="small" dirty="0" err="1"/>
              <a:t>РК</a:t>
            </a:r>
            <a:endParaRPr lang="ru-RU" sz="1600" i="1" cap="small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33CA65-E3A6-4E39-9CDF-A3CC7EC85E7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16034" y="4271929"/>
            <a:ext cx="2597639" cy="2160000"/>
          </a:xfrm>
          <a:prstGeom prst="rect">
            <a:avLst/>
          </a:prstGeom>
        </p:spPr>
      </p:pic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BA80FBE6-EC67-4136-BA04-9ECE11DDF5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760408"/>
              </p:ext>
            </p:extLst>
          </p:nvPr>
        </p:nvGraphicFramePr>
        <p:xfrm>
          <a:off x="5356041" y="1192939"/>
          <a:ext cx="13811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Уравнение" r:id="rId22" imgW="1371600" imgH="203200" progId="Equation.3">
                  <p:embed/>
                </p:oleObj>
              </mc:Choice>
              <mc:Fallback>
                <p:oleObj name="Уравнение" r:id="rId22" imgW="1371600" imgH="203200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041" y="1192939"/>
                        <a:ext cx="138112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7">
            <a:extLst>
              <a:ext uri="{FF2B5EF4-FFF2-40B4-BE49-F238E27FC236}">
                <a16:creationId xmlns:a16="http://schemas.microsoft.com/office/drawing/2014/main" id="{4E3F87C5-C432-48F0-84FF-426177872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9">
            <a:extLst>
              <a:ext uri="{FF2B5EF4-FFF2-40B4-BE49-F238E27FC236}">
                <a16:creationId xmlns:a16="http://schemas.microsoft.com/office/drawing/2014/main" id="{13A5D409-272B-4798-9CA5-3D28A036C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069" y="21631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E2355E5-0729-4461-954A-0DD1421796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76328"/>
              </p:ext>
            </p:extLst>
          </p:nvPr>
        </p:nvGraphicFramePr>
        <p:xfrm>
          <a:off x="6918425" y="2170618"/>
          <a:ext cx="952500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" name="Уравнение" r:id="rId24" imgW="952087" imgH="203112" progId="Equation.3">
                  <p:embed/>
                </p:oleObj>
              </mc:Choice>
              <mc:Fallback>
                <p:oleObj name="Уравнение" r:id="rId24" imgW="952087" imgH="203112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8425" y="2170618"/>
                        <a:ext cx="952500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Овал 18">
            <a:extLst>
              <a:ext uri="{FF2B5EF4-FFF2-40B4-BE49-F238E27FC236}">
                <a16:creationId xmlns:a16="http://schemas.microsoft.com/office/drawing/2014/main" id="{934C914C-C3A2-4519-A96B-C765FDDB00F1}"/>
              </a:ext>
            </a:extLst>
          </p:cNvPr>
          <p:cNvSpPr/>
          <p:nvPr/>
        </p:nvSpPr>
        <p:spPr>
          <a:xfrm>
            <a:off x="6848069" y="2118187"/>
            <a:ext cx="1120274" cy="319905"/>
          </a:xfrm>
          <a:prstGeom prst="ellipse">
            <a:avLst/>
          </a:prstGeom>
          <a:ln w="19050">
            <a:solidFill>
              <a:schemeClr val="tx1"/>
            </a:solidFill>
            <a:headEnd type="non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978B1CC-929F-4848-95F8-7579D73BE3BA}"/>
              </a:ext>
            </a:extLst>
          </p:cNvPr>
          <p:cNvCxnSpPr>
            <a:stCxn id="19" idx="4"/>
          </p:cNvCxnSpPr>
          <p:nvPr/>
        </p:nvCxnSpPr>
        <p:spPr>
          <a:xfrm>
            <a:off x="7408206" y="2438092"/>
            <a:ext cx="2788" cy="109156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606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9" grpId="0"/>
      <p:bldP spid="46" grpId="0" animBg="1"/>
      <p:bldP spid="30" grpId="0"/>
      <p:bldP spid="48" grpId="0"/>
      <p:bldP spid="49" grpId="0"/>
      <p:bldP spid="38" grpId="0"/>
      <p:bldP spid="51" grpId="0"/>
      <p:bldP spid="54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352B26-A66C-4447-8334-0A67E17D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3E393-8BA6-4986-9A8D-16156E0A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5732533-5F30-47C7-9DCC-7EF9AECAFD6C}"/>
              </a:ext>
            </a:extLst>
          </p:cNvPr>
          <p:cNvSpPr/>
          <p:nvPr/>
        </p:nvSpPr>
        <p:spPr>
          <a:xfrm>
            <a:off x="609600" y="782572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/>
              <a:t>Выход из рабочего колеса при </a:t>
            </a:r>
            <a:r>
              <a:rPr lang="ru-RU" sz="1600" b="1" u="sng" cap="small" dirty="0"/>
              <a:t>конечном</a:t>
            </a:r>
            <a:r>
              <a:rPr lang="ru-RU" sz="1600" b="1" cap="small" dirty="0"/>
              <a:t> числе лопаток</a:t>
            </a:r>
            <a:endParaRPr lang="ru-RU" sz="1600" b="1" i="1" cap="small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E04BB8A-660B-4A3F-89B2-EFC1927FBDFD}"/>
              </a:ext>
            </a:extLst>
          </p:cNvPr>
          <p:cNvSpPr/>
          <p:nvPr/>
        </p:nvSpPr>
        <p:spPr>
          <a:xfrm rot="16200000">
            <a:off x="3780525" y="2057204"/>
            <a:ext cx="2102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all" dirty="0">
                <a:solidFill>
                  <a:sysClr val="windowText" lastClr="000000"/>
                </a:solidFill>
              </a:rPr>
              <a:t>Угол выхода</a:t>
            </a:r>
          </a:p>
          <a:p>
            <a:pPr algn="ctr"/>
            <a:r>
              <a:rPr lang="ru-RU" sz="1600" cap="all" dirty="0">
                <a:solidFill>
                  <a:sysClr val="windowText" lastClr="000000"/>
                </a:solidFill>
              </a:rPr>
              <a:t> не совпадает с лопаточным</a:t>
            </a:r>
            <a:endParaRPr lang="ru-RU" sz="1600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D9B541E-B52D-423E-B3BA-720F96FF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93EAC73-5EC8-4603-A74D-5CCF46F0A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15" y="14111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1E5494B-C860-4C9E-BDC5-A036E4E3C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144" y="17938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729CD624-5F07-480F-994D-9792BBEFC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630" y="31986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FED4CD2-A90B-4D87-B9ED-B9F73D653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459" y="31986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E44947A-C76B-4DAD-ACA9-1A2847D243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2674535" y="4140604"/>
            <a:ext cx="216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389330F-F902-42A7-A737-3D1030E61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E45D9ADB-84C4-44DF-A9BD-5290DBCF29E1}"/>
              </a:ext>
            </a:extLst>
          </p:cNvPr>
          <p:cNvSpPr/>
          <p:nvPr/>
        </p:nvSpPr>
        <p:spPr>
          <a:xfrm>
            <a:off x="607354" y="1107178"/>
            <a:ext cx="43266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/>
              <a:t>Треугольник скоростей на выходе ЦБК (реальный)</a:t>
            </a:r>
            <a:endParaRPr lang="ru-RU" sz="1600" i="1" cap="small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328E4FC1-3B7B-444B-B9DE-0DF42D1E7B90}"/>
              </a:ext>
            </a:extLst>
          </p:cNvPr>
          <p:cNvSpPr/>
          <p:nvPr/>
        </p:nvSpPr>
        <p:spPr>
          <a:xfrm>
            <a:off x="607354" y="3857187"/>
            <a:ext cx="44398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Поток отклоняется от направления, задаваемого лопатками против вращения на 10…15</a:t>
            </a:r>
            <a:r>
              <a:rPr lang="ru-RU" sz="1400" dirty="0">
                <a:sym typeface="Symbol" panose="05050102010706020507" pitchFamily="18" charset="2"/>
              </a:rPr>
              <a:t></a:t>
            </a:r>
            <a:r>
              <a:rPr lang="ru-RU" sz="1400" dirty="0"/>
              <a:t>. Это уменьшает работу ступени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7C26A221-899D-4CE2-A684-1ACEE5A66F3E}"/>
              </a:ext>
            </a:extLst>
          </p:cNvPr>
          <p:cNvSpPr/>
          <p:nvPr/>
        </p:nvSpPr>
        <p:spPr>
          <a:xfrm>
            <a:off x="607354" y="4559580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Учет отклонения потока за </a:t>
            </a:r>
            <a:r>
              <a:rPr lang="ru-RU" sz="1400" dirty="0" err="1"/>
              <a:t>РК</a:t>
            </a:r>
            <a:r>
              <a:rPr lang="ru-RU" sz="1400" dirty="0"/>
              <a:t> ЦБК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98FF50F4-ADCD-49B4-BD8D-62175946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144" y="4899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9303406D-8CBA-4BAA-966E-5A74996587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383416"/>
              </p:ext>
            </p:extLst>
          </p:nvPr>
        </p:nvGraphicFramePr>
        <p:xfrm>
          <a:off x="2132128" y="4867357"/>
          <a:ext cx="6762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1" r:id="rId4" imgW="672808" imgH="457002" progId="Equation.3">
                  <p:embed/>
                </p:oleObj>
              </mc:Choice>
              <mc:Fallback>
                <p:oleObj r:id="rId4" imgW="672808" imgH="457002" progId="Equation.3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9303406D-8CBA-4BAA-966E-5A74996587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128" y="4867357"/>
                        <a:ext cx="6762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D4911ED8-5D16-437A-87CD-E92FA0C848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249974"/>
              </p:ext>
            </p:extLst>
          </p:nvPr>
        </p:nvGraphicFramePr>
        <p:xfrm>
          <a:off x="855305" y="5341150"/>
          <a:ext cx="1219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2" r:id="rId6" imgW="1219200" imgH="457200" progId="Equation.3">
                  <p:embed/>
                </p:oleObj>
              </mc:Choice>
              <mc:Fallback>
                <p:oleObj r:id="rId6" imgW="1219200" imgH="457200" progId="Equation.3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D4911ED8-5D16-437A-87CD-E92FA0C848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305" y="5341150"/>
                        <a:ext cx="12192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B13C2AD1-3BE7-4519-A057-73882E10CE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904569"/>
              </p:ext>
            </p:extLst>
          </p:nvPr>
        </p:nvGraphicFramePr>
        <p:xfrm>
          <a:off x="2222615" y="5236375"/>
          <a:ext cx="1171575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3" r:id="rId8" imgW="1168400" imgH="558800" progId="Equation.3">
                  <p:embed/>
                </p:oleObj>
              </mc:Choice>
              <mc:Fallback>
                <p:oleObj r:id="rId8" imgW="1168400" imgH="558800" progId="Equation.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B13C2AD1-3BE7-4519-A057-73882E10CE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615" y="5236375"/>
                        <a:ext cx="1171575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430BBF15-AB39-4B7F-84C9-78E4FA7385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209708"/>
              </p:ext>
            </p:extLst>
          </p:nvPr>
        </p:nvGraphicFramePr>
        <p:xfrm>
          <a:off x="3542300" y="5341150"/>
          <a:ext cx="17907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4" r:id="rId10" imgW="1790700" imgH="1003300" progId="Equation.3">
                  <p:embed/>
                </p:oleObj>
              </mc:Choice>
              <mc:Fallback>
                <p:oleObj r:id="rId10" imgW="1790700" imgH="1003300" progId="Equation.3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430BBF15-AB39-4B7F-84C9-78E4FA7385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2300" y="5341150"/>
                        <a:ext cx="179070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22E062EC-50F0-4996-9AD1-60553F3DC61D}"/>
              </a:ext>
            </a:extLst>
          </p:cNvPr>
          <p:cNvSpPr/>
          <p:nvPr/>
        </p:nvSpPr>
        <p:spPr>
          <a:xfrm>
            <a:off x="5333000" y="3857187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Расчет теоретического напора ЦБК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061308B9-A680-4CC5-AE73-AECD0481F86B}"/>
                  </a:ext>
                </a:extLst>
              </p:cNvPr>
              <p:cNvSpPr/>
              <p:nvPr/>
            </p:nvSpPr>
            <p:spPr>
              <a:xfrm>
                <a:off x="5580196" y="4246024"/>
                <a:ext cx="280852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ru-RU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ru-RU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061308B9-A680-4CC5-AE73-AECD0481F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96" y="4246024"/>
                <a:ext cx="2808526" cy="369332"/>
              </a:xfrm>
              <a:prstGeom prst="rect">
                <a:avLst/>
              </a:prstGeom>
              <a:blipFill>
                <a:blip r:embed="rId16"/>
                <a:stretch>
                  <a:fillRect b="-322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01C60B-80A3-4A71-B2E1-2CD348AE35A2}"/>
              </a:ext>
            </a:extLst>
          </p:cNvPr>
          <p:cNvSpPr/>
          <p:nvPr/>
        </p:nvSpPr>
        <p:spPr>
          <a:xfrm>
            <a:off x="5333000" y="4646826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Критерий Де </a:t>
            </a:r>
            <a:r>
              <a:rPr lang="ru-RU" sz="1400" dirty="0" err="1"/>
              <a:t>Хеллера</a:t>
            </a:r>
            <a:endParaRPr lang="ru-RU" sz="1400" dirty="0"/>
          </a:p>
        </p:txBody>
      </p:sp>
      <p:pic>
        <p:nvPicPr>
          <p:cNvPr id="61" name="Рисунок 60" descr="10_otryv_potoka">
            <a:extLst>
              <a:ext uri="{FF2B5EF4-FFF2-40B4-BE49-F238E27FC236}">
                <a16:creationId xmlns:a16="http://schemas.microsoft.com/office/drawing/2014/main" id="{4B8628BB-E4C9-4058-8280-CE2C10B5B23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2315" y="4726860"/>
            <a:ext cx="1764244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2" name="Объект 41">
            <a:extLst>
              <a:ext uri="{FF2B5EF4-FFF2-40B4-BE49-F238E27FC236}">
                <a16:creationId xmlns:a16="http://schemas.microsoft.com/office/drawing/2014/main" id="{F89323D6-30AB-4107-A4BD-6667664FCF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596637"/>
              </p:ext>
            </p:extLst>
          </p:nvPr>
        </p:nvGraphicFramePr>
        <p:xfrm>
          <a:off x="5905014" y="5095957"/>
          <a:ext cx="1164001" cy="61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5" r:id="rId18" imgW="927100" imgH="482600" progId="Equation.3">
                  <p:embed/>
                </p:oleObj>
              </mc:Choice>
              <mc:Fallback>
                <p:oleObj r:id="rId18" imgW="927100" imgH="482600" progId="Equation.3">
                  <p:embed/>
                  <p:pic>
                    <p:nvPicPr>
                      <p:cNvPr id="42" name="Объект 41">
                        <a:extLst>
                          <a:ext uri="{FF2B5EF4-FFF2-40B4-BE49-F238E27FC236}">
                            <a16:creationId xmlns:a16="http://schemas.microsoft.com/office/drawing/2014/main" id="{F89323D6-30AB-4107-A4BD-6667664FCF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014" y="5095957"/>
                        <a:ext cx="1164001" cy="61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D46204F-2D14-4F13-A2BC-5A93B2D825F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64905" y="1373257"/>
            <a:ext cx="2719624" cy="2520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482461-17FD-4455-8CAA-316A032557F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33971" y="1154005"/>
            <a:ext cx="4200962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4" grpId="0"/>
      <p:bldP spid="45" grpId="0"/>
      <p:bldP spid="57" grpId="0"/>
      <p:bldP spid="59" grpId="0" animBg="1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Особенности рабочего процесса в ЦБК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352B26-A66C-4447-8334-0A67E17D6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847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3E393-8BA6-4986-9A8D-16156E0A7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5732533-5F30-47C7-9DCC-7EF9AECAFD6C}"/>
              </a:ext>
            </a:extLst>
          </p:cNvPr>
          <p:cNvSpPr/>
          <p:nvPr/>
        </p:nvSpPr>
        <p:spPr>
          <a:xfrm>
            <a:off x="609600" y="782572"/>
            <a:ext cx="81163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cap="small" dirty="0" err="1"/>
              <a:t>Безлопаточный</a:t>
            </a:r>
            <a:r>
              <a:rPr lang="ru-RU" sz="1600" b="1" i="1" cap="small" dirty="0"/>
              <a:t> диффузор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CD9B541E-B52D-423E-B3BA-720F96FF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93EAC73-5EC8-4603-A74D-5CCF46F0A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15" y="14111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1E5494B-C860-4C9E-BDC5-A036E4E3C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144" y="179388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729CD624-5F07-480F-994D-9792BBEFC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630" y="31986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FED4CD2-A90B-4D87-B9ED-B9F73D653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4459" y="319869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AE44947A-C76B-4DAD-ACA9-1A2847D243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2674535" y="4140604"/>
            <a:ext cx="216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389330F-F902-42A7-A737-3D1030E61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98FF50F4-ADCD-49B4-BD8D-62175946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4144" y="4899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E7F43CC-08A1-45CA-BA70-7D99F8AFA0D2}"/>
              </a:ext>
            </a:extLst>
          </p:cNvPr>
          <p:cNvSpPr/>
          <p:nvPr/>
        </p:nvSpPr>
        <p:spPr>
          <a:xfrm>
            <a:off x="639806" y="1132538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Баланс моментов</a:t>
            </a:r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52B26E2C-C6AA-4AA7-B42F-3C32D87968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236757"/>
              </p:ext>
            </p:extLst>
          </p:nvPr>
        </p:nvGraphicFramePr>
        <p:xfrm>
          <a:off x="998621" y="1532006"/>
          <a:ext cx="2286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1" r:id="rId4" imgW="2286000" imgH="228600" progId="Equation.3">
                  <p:embed/>
                </p:oleObj>
              </mc:Choice>
              <mc:Fallback>
                <p:oleObj r:id="rId4" imgW="2286000" imgH="228600" progId="Equation.3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52B26E2C-C6AA-4AA7-B42F-3C32D87968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621" y="1532006"/>
                        <a:ext cx="22860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04DD010C-7E8A-4170-88B0-22F3F75EE5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026496"/>
              </p:ext>
            </p:extLst>
          </p:nvPr>
        </p:nvGraphicFramePr>
        <p:xfrm>
          <a:off x="1767639" y="1847705"/>
          <a:ext cx="10001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2" r:id="rId6" imgW="1002865" imgH="457002" progId="Equation.3">
                  <p:embed/>
                </p:oleObj>
              </mc:Choice>
              <mc:Fallback>
                <p:oleObj r:id="rId6" imgW="1002865" imgH="457002" progId="Equation.3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04DD010C-7E8A-4170-88B0-22F3F75EE5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7639" y="1847705"/>
                        <a:ext cx="10001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BAA50843-C237-4AEE-926E-58902EAC230B}"/>
              </a:ext>
            </a:extLst>
          </p:cNvPr>
          <p:cNvSpPr/>
          <p:nvPr/>
        </p:nvSpPr>
        <p:spPr>
          <a:xfrm>
            <a:off x="609600" y="2258129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Баланс расходов</a:t>
            </a:r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48F971ED-4E2E-4A6D-9A87-1DB0E58A50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609466"/>
              </p:ext>
            </p:extLst>
          </p:nvPr>
        </p:nvGraphicFramePr>
        <p:xfrm>
          <a:off x="1359569" y="2601028"/>
          <a:ext cx="17145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3" r:id="rId8" imgW="1714500" imgH="228600" progId="Equation.3">
                  <p:embed/>
                </p:oleObj>
              </mc:Choice>
              <mc:Fallback>
                <p:oleObj r:id="rId8" imgW="1714500" imgH="228600" progId="Equation.3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48F971ED-4E2E-4A6D-9A87-1DB0E58A50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9569" y="2601028"/>
                        <a:ext cx="17145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489C9006-67A8-4820-BBD2-D31B0B2860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630028"/>
              </p:ext>
            </p:extLst>
          </p:nvPr>
        </p:nvGraphicFramePr>
        <p:xfrm>
          <a:off x="1332641" y="2897609"/>
          <a:ext cx="14573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" r:id="rId10" imgW="1460500" imgH="457200" progId="Equation.3">
                  <p:embed/>
                </p:oleObj>
              </mc:Choice>
              <mc:Fallback>
                <p:oleObj r:id="rId10" imgW="1460500" imgH="457200" progId="Equation.3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489C9006-67A8-4820-BBD2-D31B0B2860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641" y="2897609"/>
                        <a:ext cx="14573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42236344-2175-47C9-875F-3508AABE9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147089"/>
              </p:ext>
            </p:extLst>
          </p:nvPr>
        </p:nvGraphicFramePr>
        <p:xfrm>
          <a:off x="1332641" y="3479260"/>
          <a:ext cx="17240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5" r:id="rId12" imgW="1727200" imgH="228600" progId="Equation.3">
                  <p:embed/>
                </p:oleObj>
              </mc:Choice>
              <mc:Fallback>
                <p:oleObj r:id="rId12" imgW="1727200" imgH="228600" progId="Equation.3">
                  <p:embed/>
                  <p:pic>
                    <p:nvPicPr>
                      <p:cNvPr id="25" name="Объект 24">
                        <a:extLst>
                          <a:ext uri="{FF2B5EF4-FFF2-40B4-BE49-F238E27FC236}">
                            <a16:creationId xmlns:a16="http://schemas.microsoft.com/office/drawing/2014/main" id="{42236344-2175-47C9-875F-3508AABE94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2641" y="3479260"/>
                        <a:ext cx="172402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04800AE0-39AA-4E78-8A9C-8B6ABC4AFD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77671"/>
              </p:ext>
            </p:extLst>
          </p:nvPr>
        </p:nvGraphicFramePr>
        <p:xfrm>
          <a:off x="1532666" y="3775841"/>
          <a:ext cx="1257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6" r:id="rId14" imgW="1257300" imgH="457200" progId="Equation.3">
                  <p:embed/>
                </p:oleObj>
              </mc:Choice>
              <mc:Fallback>
                <p:oleObj r:id="rId14" imgW="1257300" imgH="457200" progId="Equation.3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04800AE0-39AA-4E78-8A9C-8B6ABC4AFD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2666" y="3775841"/>
                        <a:ext cx="12573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0B4D7515-87C9-4850-8337-92187618A0A0}"/>
              </a:ext>
            </a:extLst>
          </p:cNvPr>
          <p:cNvSpPr/>
          <p:nvPr/>
        </p:nvSpPr>
        <p:spPr>
          <a:xfrm>
            <a:off x="4704170" y="1117101"/>
            <a:ext cx="4439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dirty="0"/>
              <a:t>Угол потока</a:t>
            </a:r>
          </a:p>
        </p:txBody>
      </p:sp>
      <p:sp>
        <p:nvSpPr>
          <p:cNvPr id="30" name="Rectangle 14">
            <a:extLst>
              <a:ext uri="{FF2B5EF4-FFF2-40B4-BE49-F238E27FC236}">
                <a16:creationId xmlns:a16="http://schemas.microsoft.com/office/drawing/2014/main" id="{00552CA7-6A58-45AA-BB23-331C474E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736" y="4670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C9848093-02A4-489E-B984-3C2028F9F6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665355"/>
              </p:ext>
            </p:extLst>
          </p:nvPr>
        </p:nvGraphicFramePr>
        <p:xfrm>
          <a:off x="5433100" y="1495919"/>
          <a:ext cx="1066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7" r:id="rId16" imgW="1066800" imgH="457200" progId="Equation.3">
                  <p:embed/>
                </p:oleObj>
              </mc:Choice>
              <mc:Fallback>
                <p:oleObj r:id="rId16" imgW="1066800" imgH="457200" progId="Equation.3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id="{C9848093-02A4-489E-B984-3C2028F9F6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3100" y="1495919"/>
                        <a:ext cx="10668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B828FDE5-D9FB-46CD-A98E-DF4E1EFE9DB1}"/>
              </a:ext>
            </a:extLst>
          </p:cNvPr>
          <p:cNvSpPr/>
          <p:nvPr/>
        </p:nvSpPr>
        <p:spPr>
          <a:xfrm>
            <a:off x="4132169" y="2013668"/>
            <a:ext cx="26974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Угол потока в лопаточном диффузоре мало меняется. Поток движется по логарифмической спирали</a:t>
            </a:r>
          </a:p>
        </p:txBody>
      </p:sp>
      <p:pic>
        <p:nvPicPr>
          <p:cNvPr id="62" name="Рисунок 61" descr="obr009_log_spirala">
            <a:extLst>
              <a:ext uri="{FF2B5EF4-FFF2-40B4-BE49-F238E27FC236}">
                <a16:creationId xmlns:a16="http://schemas.microsoft.com/office/drawing/2014/main" id="{A39F3195-AE39-4D18-9198-8E7981C94C03}"/>
              </a:ext>
            </a:extLst>
          </p:cNvPr>
          <p:cNvPicPr/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0505" y="777240"/>
            <a:ext cx="21050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2907468-78D1-408C-9B82-2DF95E1D5C34}"/>
              </a:ext>
            </a:extLst>
          </p:cNvPr>
          <p:cNvSpPr/>
          <p:nvPr/>
        </p:nvSpPr>
        <p:spPr>
          <a:xfrm>
            <a:off x="3644630" y="3004088"/>
            <a:ext cx="54629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cap="small" dirty="0"/>
              <a:t>Лопаточные диффузоры</a:t>
            </a:r>
          </a:p>
        </p:txBody>
      </p:sp>
      <p:pic>
        <p:nvPicPr>
          <p:cNvPr id="64" name="Рисунок 63" descr="difuzory">
            <a:extLst>
              <a:ext uri="{FF2B5EF4-FFF2-40B4-BE49-F238E27FC236}">
                <a16:creationId xmlns:a16="http://schemas.microsoft.com/office/drawing/2014/main" id="{510B2901-8C05-4D12-97CC-482EAD609605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20052" y="3251269"/>
            <a:ext cx="44005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52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tx1"/>
          </a:solidFill>
          <a:headEnd type="none" w="lg" len="lg"/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5017</TotalTime>
  <Words>367</Words>
  <Application>Microsoft Office PowerPoint</Application>
  <PresentationFormat>Экран (4:3)</PresentationFormat>
  <Paragraphs>93</Paragraphs>
  <Slides>8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Elektra Medium Pro</vt:lpstr>
      <vt:lpstr>Elektra Text Pro</vt:lpstr>
      <vt:lpstr>Wingdings</vt:lpstr>
      <vt:lpstr>Тема Office</vt:lpstr>
      <vt:lpstr>Equation.3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TDLA</cp:lastModifiedBy>
  <cp:revision>1054</cp:revision>
  <cp:lastPrinted>2019-01-17T12:41:09Z</cp:lastPrinted>
  <dcterms:created xsi:type="dcterms:W3CDTF">2016-03-09T10:31:39Z</dcterms:created>
  <dcterms:modified xsi:type="dcterms:W3CDTF">2021-01-31T14:26:30Z</dcterms:modified>
</cp:coreProperties>
</file>